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4" r:id="rId9"/>
    <p:sldId id="355" r:id="rId10"/>
    <p:sldId id="356" r:id="rId11"/>
    <p:sldId id="352" r:id="rId12"/>
    <p:sldId id="353" r:id="rId13"/>
  </p:sldIdLst>
  <p:sldSz cx="7559675" cy="1069181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0E4"/>
    <a:srgbClr val="9A9A7D"/>
    <a:srgbClr val="C5B290"/>
    <a:srgbClr val="FFFFFF"/>
    <a:srgbClr val="44546A"/>
    <a:srgbClr val="32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>
      <p:cViewPr varScale="1">
        <p:scale>
          <a:sx n="51" d="100"/>
          <a:sy n="51" d="100"/>
        </p:scale>
        <p:origin x="2573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897D-8C4F-7E46-9582-88E2AC22125E}" type="datetimeFigureOut">
              <a:rPr lang="en-AE" smtClean="0"/>
              <a:t>04/12/2025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23F45-D0CD-954C-A272-31A4AA631563}" type="slidenum">
              <a:rPr lang="en-AE" smtClean="0"/>
              <a:t>‹#›</a:t>
            </a:fld>
            <a:endParaRPr lang="en-AE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5E79A8-8E74-222F-BA84-CFB2661914AB}"/>
              </a:ext>
            </a:extLst>
          </p:cNvPr>
          <p:cNvGrpSpPr/>
          <p:nvPr userDrawn="1"/>
        </p:nvGrpSpPr>
        <p:grpSpPr>
          <a:xfrm>
            <a:off x="-1" y="0"/>
            <a:ext cx="7559676" cy="7163414"/>
            <a:chOff x="-1" y="0"/>
            <a:chExt cx="7559676" cy="7163414"/>
          </a:xfrm>
        </p:grpSpPr>
        <p:sp>
          <p:nvSpPr>
            <p:cNvPr id="1027" name="Rectangle 1026">
              <a:extLst>
                <a:ext uri="{FF2B5EF4-FFF2-40B4-BE49-F238E27FC236}">
                  <a16:creationId xmlns:a16="http://schemas.microsoft.com/office/drawing/2014/main" id="{F486EA30-20DB-3080-1D3C-88F04C00E7F0}"/>
                </a:ext>
              </a:extLst>
            </p:cNvPr>
            <p:cNvSpPr/>
            <p:nvPr/>
          </p:nvSpPr>
          <p:spPr>
            <a:xfrm>
              <a:off x="2617713" y="6568317"/>
              <a:ext cx="4941962" cy="5950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0598427A-36D5-EAE7-7984-87172E440A72}"/>
                </a:ext>
              </a:extLst>
            </p:cNvPr>
            <p:cNvSpPr/>
            <p:nvPr/>
          </p:nvSpPr>
          <p:spPr>
            <a:xfrm>
              <a:off x="0" y="0"/>
              <a:ext cx="4255693" cy="19958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B72D0AB-1263-0FA2-C272-A7C8F9BC04CA}"/>
                </a:ext>
              </a:extLst>
            </p:cNvPr>
            <p:cNvCxnSpPr/>
            <p:nvPr/>
          </p:nvCxnSpPr>
          <p:spPr>
            <a:xfrm>
              <a:off x="4255713" y="3314700"/>
              <a:ext cx="330396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CB4A72B-E6E2-E178-2821-45F711A35882}"/>
                </a:ext>
              </a:extLst>
            </p:cNvPr>
            <p:cNvCxnSpPr/>
            <p:nvPr/>
          </p:nvCxnSpPr>
          <p:spPr>
            <a:xfrm>
              <a:off x="4255713" y="0"/>
              <a:ext cx="0" cy="47419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C0A92C1-B5EB-5434-8F4F-B4C7A17CD333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4941510"/>
              <a:ext cx="3456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C5E2F23-4A38-8A0A-44E4-D427E5E5923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959428"/>
              <a:ext cx="755967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3C48B68-6F9E-9A29-332B-9A458587F558}"/>
                </a:ext>
              </a:extLst>
            </p:cNvPr>
            <p:cNvCxnSpPr/>
            <p:nvPr/>
          </p:nvCxnSpPr>
          <p:spPr>
            <a:xfrm>
              <a:off x="0" y="7163414"/>
              <a:ext cx="755967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1C782F3-9CFB-D7A5-CC57-1B84DDB3F81A}"/>
                </a:ext>
              </a:extLst>
            </p:cNvPr>
            <p:cNvSpPr/>
            <p:nvPr/>
          </p:nvSpPr>
          <p:spPr>
            <a:xfrm>
              <a:off x="979714" y="604157"/>
              <a:ext cx="5692928" cy="27105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E915F93-8048-B732-9FA7-14AD24801457}"/>
                </a:ext>
              </a:extLst>
            </p:cNvPr>
            <p:cNvSpPr/>
            <p:nvPr/>
          </p:nvSpPr>
          <p:spPr>
            <a:xfrm>
              <a:off x="979713" y="3314700"/>
              <a:ext cx="3276000" cy="32536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709783E-5801-2EA7-ECDA-B8879857A685}"/>
                </a:ext>
              </a:extLst>
            </p:cNvPr>
            <p:cNvCxnSpPr/>
            <p:nvPr/>
          </p:nvCxnSpPr>
          <p:spPr>
            <a:xfrm>
              <a:off x="4255713" y="6568321"/>
              <a:ext cx="330396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4D481BD-59F0-6F64-F081-083D18BDC39E}"/>
                </a:ext>
              </a:extLst>
            </p:cNvPr>
            <p:cNvCxnSpPr>
              <a:cxnSpLocks/>
            </p:cNvCxnSpPr>
            <p:nvPr/>
          </p:nvCxnSpPr>
          <p:spPr>
            <a:xfrm>
              <a:off x="2617713" y="6568321"/>
              <a:ext cx="0" cy="595093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3B3676-0BE4-030C-F03C-942774AD09F8}"/>
              </a:ext>
            </a:extLst>
          </p:cNvPr>
          <p:cNvSpPr txBox="1"/>
          <p:nvPr userDrawn="1"/>
        </p:nvSpPr>
        <p:spPr>
          <a:xfrm>
            <a:off x="4440000" y="10417026"/>
            <a:ext cx="29353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www.slidedad.com</a:t>
            </a:r>
            <a:endParaRPr lang="en-AE" sz="900" dirty="0"/>
          </a:p>
        </p:txBody>
      </p:sp>
    </p:spTree>
    <p:extLst>
      <p:ext uri="{BB962C8B-B14F-4D97-AF65-F5344CB8AC3E}">
        <p14:creationId xmlns:p14="http://schemas.microsoft.com/office/powerpoint/2010/main" val="33912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0897D-8C4F-7E46-9582-88E2AC22125E}" type="datetimeFigureOut">
              <a:rPr lang="en-AE" smtClean="0"/>
              <a:t>04/12/2025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23F45-D0CD-954C-A272-31A4AA63156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9198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JAN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F316972-E661-4FFF-8395-B0A156F07823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445B4CE-FDBD-DAFD-810B-756253A177C4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09F7CC9-3B4C-BF19-694A-7FD158729D80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B8520CE-3074-C27F-5244-D55FE00DF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084137"/>
              </p:ext>
            </p:extLst>
          </p:nvPr>
        </p:nvGraphicFramePr>
        <p:xfrm>
          <a:off x="4090779" y="7554260"/>
          <a:ext cx="3200400" cy="2286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112636533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8806517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013574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7489403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6885204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562291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8325501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32568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71457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7609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54269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8211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320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1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OCT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7E91853-7786-05C5-A3EB-08C8AF3DC2F8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A66FBBD-F2C6-15D2-9925-5E6E74B19329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09782B7-72C5-597E-98C9-68AFA8A79C99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E4A01AC-F28F-6C9A-0284-859926F3E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116028"/>
              </p:ext>
            </p:extLst>
          </p:nvPr>
        </p:nvGraphicFramePr>
        <p:xfrm>
          <a:off x="4101136" y="7516587"/>
          <a:ext cx="3200400" cy="2286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417783134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06464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6854186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089621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5830684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0526274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86086304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70953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24308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26305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2303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974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21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36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NOV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6816D2D-5D77-A360-8B33-F96B0AFCA843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E01C0D3-FCA2-6687-DE34-C121EFD58441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CDADB14-6034-AE68-F478-CA0BA00695E7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3E5921-7AFA-DD63-AA0E-793E077C22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1283"/>
              </p:ext>
            </p:extLst>
          </p:nvPr>
        </p:nvGraphicFramePr>
        <p:xfrm>
          <a:off x="4090779" y="7580791"/>
          <a:ext cx="3200400" cy="220109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375239738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3148344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1898594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087974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28989295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11458007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07076875"/>
                    </a:ext>
                  </a:extLst>
                </a:gridCol>
              </a:tblGrid>
              <a:tr h="326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29501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038160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59096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476320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049488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127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520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DEF053E-CC33-7019-FD42-15AE071C6DED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4471465-D589-C89B-3759-5D841975D8F4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469ADD1-BC74-1765-2F23-40AC999D1451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BBBE90-0F83-F440-9155-30C84E530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502525"/>
              </p:ext>
            </p:extLst>
          </p:nvPr>
        </p:nvGraphicFramePr>
        <p:xfrm>
          <a:off x="4090779" y="7566184"/>
          <a:ext cx="3200400" cy="2286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182468344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2519042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1049356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0333874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3422096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3400643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8625812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07052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5997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8225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52422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77963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243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48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FEB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2EC9462-FBD8-4991-A340-8B7AF9C9AF5A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2632261-CC3F-0A40-CD8C-E00AC758EBFA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E502DFE-0BF1-5A3E-5416-A0B4ACF49927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6010DD8-D3CA-7088-548D-C4D5A7420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11177"/>
              </p:ext>
            </p:extLst>
          </p:nvPr>
        </p:nvGraphicFramePr>
        <p:xfrm>
          <a:off x="4049295" y="7528741"/>
          <a:ext cx="3291841" cy="2246376"/>
        </p:xfrm>
        <a:graphic>
          <a:graphicData uri="http://schemas.openxmlformats.org/drawingml/2006/table">
            <a:tbl>
              <a:tblPr/>
              <a:tblGrid>
                <a:gridCol w="470263">
                  <a:extLst>
                    <a:ext uri="{9D8B030D-6E8A-4147-A177-3AD203B41FA5}">
                      <a16:colId xmlns:a16="http://schemas.microsoft.com/office/drawing/2014/main" val="1090903333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1149840986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2729751417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2139872902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3037474665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758683953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317586197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6121277"/>
                  </a:ext>
                </a:extLst>
              </a:tr>
              <a:tr h="46634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399626"/>
                  </a:ext>
                </a:extLst>
              </a:tr>
              <a:tr h="46634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274329"/>
                  </a:ext>
                </a:extLst>
              </a:tr>
              <a:tr h="46634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965326"/>
                  </a:ext>
                </a:extLst>
              </a:tr>
              <a:tr h="46634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833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14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MAR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DA3115-7F86-B71E-68B2-DF72929A67C9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321A067-DFE2-8DBF-D15A-96A9512358A3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4F9F6F9-F97E-7887-7FC0-C99A80A988D8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E7A7E14-BDBA-7E0C-76D3-02CAF1CC7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196324"/>
              </p:ext>
            </p:extLst>
          </p:nvPr>
        </p:nvGraphicFramePr>
        <p:xfrm>
          <a:off x="4140736" y="7535937"/>
          <a:ext cx="3200400" cy="222985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44702299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7764603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87307878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4088108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392421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7058712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90698621"/>
                    </a:ext>
                  </a:extLst>
                </a:gridCol>
              </a:tblGrid>
              <a:tr h="4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34851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8256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10688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6091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68415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8018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39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APR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DCBEB3-EDFC-A4EF-D1F2-8423E0582083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620B0CA-6E33-CE0D-DC21-A1F90F898F1B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9C0322B-1365-BCA7-9381-472465009B43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FF071C9-58A0-D947-2A0A-83B3E7B9A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23007"/>
              </p:ext>
            </p:extLst>
          </p:nvPr>
        </p:nvGraphicFramePr>
        <p:xfrm>
          <a:off x="4090779" y="7490075"/>
          <a:ext cx="3200400" cy="2285999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80528041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19025899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91214395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4346128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3562615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97770544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871899913"/>
                    </a:ext>
                  </a:extLst>
                </a:gridCol>
              </a:tblGrid>
              <a:tr h="4649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305435"/>
                  </a:ext>
                </a:extLst>
              </a:tr>
              <a:tr h="3642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539756"/>
                  </a:ext>
                </a:extLst>
              </a:tr>
              <a:tr h="3642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041729"/>
                  </a:ext>
                </a:extLst>
              </a:tr>
              <a:tr h="3642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62049"/>
                  </a:ext>
                </a:extLst>
              </a:tr>
              <a:tr h="3642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30934"/>
                  </a:ext>
                </a:extLst>
              </a:tr>
              <a:tr h="3642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391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48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MAY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3EB26A3-85AA-931E-47B9-3B9F109BD6A0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F0C4663-CE69-AEB1-4D62-54803E121BD8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5FB6996-3B88-37BA-F624-F43BB6F5F30C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87307F4-9316-869A-C0FA-563A1632F6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062980"/>
              </p:ext>
            </p:extLst>
          </p:nvPr>
        </p:nvGraphicFramePr>
        <p:xfrm>
          <a:off x="4157600" y="7566183"/>
          <a:ext cx="3200400" cy="225726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366644809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595662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0344482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18901982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74654554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3760675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60504075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4433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111438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141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310279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8599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29128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824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4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JUN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8C899A6-3B91-49E4-A806-CB6312A4BCCD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2AF5E01-8DCF-7ADB-E810-075596BEF5E9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802F904-23B8-726E-A511-AE74DA9A9D9E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82032CB-7DD3-F520-D264-4AA17BEEA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724521"/>
              </p:ext>
            </p:extLst>
          </p:nvPr>
        </p:nvGraphicFramePr>
        <p:xfrm>
          <a:off x="4140736" y="7554260"/>
          <a:ext cx="3200400" cy="2286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7268864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4420642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543617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71713564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4835357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4576271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6853534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3721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18509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3431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67735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0250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499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42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JUL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A6B49B1-FE8D-DD01-A5A3-122C865CBDBC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25D019C-DDC1-FF79-26DF-245F7FE79E9C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44D88E3-FFE4-BF68-215D-B9DDADC0BD24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841D7CD-99BF-0AEC-A47D-1DEA7DF08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252858"/>
              </p:ext>
            </p:extLst>
          </p:nvPr>
        </p:nvGraphicFramePr>
        <p:xfrm>
          <a:off x="4191869" y="7531820"/>
          <a:ext cx="3200400" cy="2286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1759175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20386387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3379853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4989356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5993988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3789373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7732954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67824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5681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37662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6598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8985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891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84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AUG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3BED2AA-AB19-6D3D-92FD-D4E86CE600BD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52E94CF-795B-5AEF-1E11-8F8571B1B48B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E0853D9-BC13-6D17-77F9-51D2828BD367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1BE5A0-A049-DB93-61D1-89CD00531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573607"/>
              </p:ext>
            </p:extLst>
          </p:nvPr>
        </p:nvGraphicFramePr>
        <p:xfrm>
          <a:off x="4140736" y="7516586"/>
          <a:ext cx="3200400" cy="2286001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82161288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17495572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6536253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39207545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18218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5875706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82396684"/>
                    </a:ext>
                  </a:extLst>
                </a:gridCol>
              </a:tblGrid>
              <a:tr h="4010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13817"/>
                  </a:ext>
                </a:extLst>
              </a:tr>
              <a:tr h="3141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768240"/>
                  </a:ext>
                </a:extLst>
              </a:tr>
              <a:tr h="3141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20994"/>
                  </a:ext>
                </a:extLst>
              </a:tr>
              <a:tr h="3141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617024"/>
                  </a:ext>
                </a:extLst>
              </a:tr>
              <a:tr h="3141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276974"/>
                  </a:ext>
                </a:extLst>
              </a:tr>
              <a:tr h="3141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234054"/>
                  </a:ext>
                </a:extLst>
              </a:tr>
              <a:tr h="3141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14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888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486EA30-20DB-3080-1D3C-88F04C00E7F0}"/>
              </a:ext>
            </a:extLst>
          </p:cNvPr>
          <p:cNvSpPr/>
          <p:nvPr/>
        </p:nvSpPr>
        <p:spPr>
          <a:xfrm>
            <a:off x="2617713" y="6568317"/>
            <a:ext cx="4941962" cy="595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0598427A-36D5-EAE7-7984-87172E440A72}"/>
              </a:ext>
            </a:extLst>
          </p:cNvPr>
          <p:cNvSpPr/>
          <p:nvPr/>
        </p:nvSpPr>
        <p:spPr>
          <a:xfrm>
            <a:off x="0" y="0"/>
            <a:ext cx="4255693" cy="1995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72D0AB-1263-0FA2-C272-A7C8F9BC04CA}"/>
              </a:ext>
            </a:extLst>
          </p:cNvPr>
          <p:cNvCxnSpPr>
            <a:cxnSpLocks/>
          </p:cNvCxnSpPr>
          <p:nvPr/>
        </p:nvCxnSpPr>
        <p:spPr>
          <a:xfrm>
            <a:off x="4255713" y="3314700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B4A72B-E6E2-E178-2821-45F711A35882}"/>
              </a:ext>
            </a:extLst>
          </p:cNvPr>
          <p:cNvCxnSpPr/>
          <p:nvPr/>
        </p:nvCxnSpPr>
        <p:spPr>
          <a:xfrm>
            <a:off x="4255713" y="0"/>
            <a:ext cx="0" cy="4741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A92C1-B5EB-5434-8F4F-B4C7A17CD333}"/>
              </a:ext>
            </a:extLst>
          </p:cNvPr>
          <p:cNvCxnSpPr>
            <a:cxnSpLocks/>
          </p:cNvCxnSpPr>
          <p:nvPr/>
        </p:nvCxnSpPr>
        <p:spPr>
          <a:xfrm>
            <a:off x="-1" y="4941510"/>
            <a:ext cx="345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5E2F23-4A38-8A0A-44E4-D427E5E59234}"/>
              </a:ext>
            </a:extLst>
          </p:cNvPr>
          <p:cNvCxnSpPr>
            <a:cxnSpLocks/>
          </p:cNvCxnSpPr>
          <p:nvPr/>
        </p:nvCxnSpPr>
        <p:spPr>
          <a:xfrm>
            <a:off x="0" y="1959428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350B57-ADBC-D5A3-9143-F19D4A37BBF3}"/>
              </a:ext>
            </a:extLst>
          </p:cNvPr>
          <p:cNvGrpSpPr/>
          <p:nvPr/>
        </p:nvGrpSpPr>
        <p:grpSpPr>
          <a:xfrm>
            <a:off x="5278228" y="4000431"/>
            <a:ext cx="2603468" cy="1882159"/>
            <a:chOff x="5278228" y="3785819"/>
            <a:chExt cx="2603468" cy="188215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3DB79D-CEEF-C89E-20EA-A3B7B2BF8236}"/>
                </a:ext>
              </a:extLst>
            </p:cNvPr>
            <p:cNvSpPr txBox="1"/>
            <p:nvPr/>
          </p:nvSpPr>
          <p:spPr>
            <a:xfrm>
              <a:off x="5278228" y="4652315"/>
              <a:ext cx="2603468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spc="300" dirty="0">
                  <a:latin typeface="Aptos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SEP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9DA8C70-A52C-8C72-4B14-071390FE643A}"/>
                </a:ext>
              </a:extLst>
            </p:cNvPr>
            <p:cNvGrpSpPr/>
            <p:nvPr/>
          </p:nvGrpSpPr>
          <p:grpSpPr>
            <a:xfrm>
              <a:off x="6579962" y="3785819"/>
              <a:ext cx="830140" cy="1042139"/>
              <a:chOff x="411574" y="7585112"/>
              <a:chExt cx="830140" cy="1042139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8D207D-30BE-2BBD-E953-B951D25A9256}"/>
                  </a:ext>
                </a:extLst>
              </p:cNvPr>
              <p:cNvSpPr txBox="1"/>
              <p:nvPr/>
            </p:nvSpPr>
            <p:spPr>
              <a:xfrm>
                <a:off x="411574" y="7585112"/>
                <a:ext cx="8301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20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F7F1069-D70F-C9AF-6288-2C548800A0C6}"/>
                  </a:ext>
                </a:extLst>
              </p:cNvPr>
              <p:cNvSpPr txBox="1"/>
              <p:nvPr/>
            </p:nvSpPr>
            <p:spPr>
              <a:xfrm>
                <a:off x="411574" y="7980920"/>
                <a:ext cx="83014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3600" spc="600" dirty="0">
                    <a:latin typeface="Modern No. 20" panose="02070704070505020303" pitchFamily="18" charset="0"/>
                  </a:rPr>
                  <a:t>26</a:t>
                </a:r>
                <a:endParaRPr lang="en-AE" sz="3600" spc="600" dirty="0">
                  <a:latin typeface="Modern No. 20" panose="02070704070505020303" pitchFamily="18" charset="0"/>
                </a:endParaRPr>
              </a:p>
            </p:txBody>
          </p:sp>
        </p:grp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C48B68-6F9E-9A29-332B-9A458587F558}"/>
              </a:ext>
            </a:extLst>
          </p:cNvPr>
          <p:cNvCxnSpPr/>
          <p:nvPr/>
        </p:nvCxnSpPr>
        <p:spPr>
          <a:xfrm>
            <a:off x="0" y="7163414"/>
            <a:ext cx="7559675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1C782F3-9CFB-D7A5-CC57-1B84DDB3F81A}"/>
              </a:ext>
            </a:extLst>
          </p:cNvPr>
          <p:cNvSpPr/>
          <p:nvPr/>
        </p:nvSpPr>
        <p:spPr>
          <a:xfrm>
            <a:off x="979714" y="604157"/>
            <a:ext cx="5692928" cy="27105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15F93-8048-B732-9FA7-14AD24801457}"/>
              </a:ext>
            </a:extLst>
          </p:cNvPr>
          <p:cNvSpPr/>
          <p:nvPr/>
        </p:nvSpPr>
        <p:spPr>
          <a:xfrm>
            <a:off x="979713" y="3314700"/>
            <a:ext cx="3276000" cy="325362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09783E-5801-2EA7-ECDA-B8879857A685}"/>
              </a:ext>
            </a:extLst>
          </p:cNvPr>
          <p:cNvCxnSpPr>
            <a:cxnSpLocks/>
          </p:cNvCxnSpPr>
          <p:nvPr/>
        </p:nvCxnSpPr>
        <p:spPr>
          <a:xfrm>
            <a:off x="4255713" y="6568321"/>
            <a:ext cx="3303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D481BD-59F0-6F64-F081-083D18BDC39E}"/>
              </a:ext>
            </a:extLst>
          </p:cNvPr>
          <p:cNvCxnSpPr>
            <a:cxnSpLocks/>
          </p:cNvCxnSpPr>
          <p:nvPr/>
        </p:nvCxnSpPr>
        <p:spPr>
          <a:xfrm>
            <a:off x="2617713" y="6568321"/>
            <a:ext cx="0" cy="59509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5A468147-F686-5EF7-0D10-7978821FE198}"/>
              </a:ext>
            </a:extLst>
          </p:cNvPr>
          <p:cNvSpPr txBox="1"/>
          <p:nvPr/>
        </p:nvSpPr>
        <p:spPr>
          <a:xfrm>
            <a:off x="142221" y="7531820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ptos" panose="020B0004020202020204" pitchFamily="34" charset="0"/>
              </a:rPr>
              <a:t>Notes </a:t>
            </a:r>
            <a:endParaRPr lang="en-AE" sz="1600" b="1" dirty="0">
              <a:latin typeface="Aptos" panose="020B0004020202020204" pitchFamily="34" charset="0"/>
            </a:endParaRPr>
          </a:p>
        </p:txBody>
      </p: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AF51563-526F-B2A2-245D-5CA46586257A}"/>
              </a:ext>
            </a:extLst>
          </p:cNvPr>
          <p:cNvGrpSpPr/>
          <p:nvPr/>
        </p:nvGrpSpPr>
        <p:grpSpPr>
          <a:xfrm>
            <a:off x="228897" y="7870374"/>
            <a:ext cx="3240000" cy="1932213"/>
            <a:chOff x="-1" y="7870374"/>
            <a:chExt cx="3648860" cy="193221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F271979-5E4B-9FC7-F0B4-FC69C431672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870374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7383872E-61DC-971D-A320-3B25DE1681CF}"/>
                </a:ext>
              </a:extLst>
            </p:cNvPr>
            <p:cNvCxnSpPr/>
            <p:nvPr/>
          </p:nvCxnSpPr>
          <p:spPr>
            <a:xfrm>
              <a:off x="0" y="980258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433B3163-8899-76D6-45B0-0324661946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8256817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Connector 1029">
              <a:extLst>
                <a:ext uri="{FF2B5EF4-FFF2-40B4-BE49-F238E27FC236}">
                  <a16:creationId xmlns:a16="http://schemas.microsoft.com/office/drawing/2014/main" id="{92A4DDDF-2CBD-D2A4-EB4A-762270C587E3}"/>
                </a:ext>
              </a:extLst>
            </p:cNvPr>
            <p:cNvCxnSpPr/>
            <p:nvPr/>
          </p:nvCxnSpPr>
          <p:spPr>
            <a:xfrm>
              <a:off x="0" y="8643260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Connector 1030">
              <a:extLst>
                <a:ext uri="{FF2B5EF4-FFF2-40B4-BE49-F238E27FC236}">
                  <a16:creationId xmlns:a16="http://schemas.microsoft.com/office/drawing/2014/main" id="{A7A29916-CC4C-E6D5-9FD2-79A018675ACF}"/>
                </a:ext>
              </a:extLst>
            </p:cNvPr>
            <p:cNvCxnSpPr/>
            <p:nvPr/>
          </p:nvCxnSpPr>
          <p:spPr>
            <a:xfrm>
              <a:off x="0" y="9029703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9341DBC8-D12F-A0D3-F8AA-45AA1D8CFAE0}"/>
                </a:ext>
              </a:extLst>
            </p:cNvPr>
            <p:cNvCxnSpPr/>
            <p:nvPr/>
          </p:nvCxnSpPr>
          <p:spPr>
            <a:xfrm>
              <a:off x="-1" y="9416146"/>
              <a:ext cx="3648859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93245943-462B-0F8C-9182-59B37ED5AD9A}"/>
              </a:ext>
            </a:extLst>
          </p:cNvPr>
          <p:cNvGrpSpPr/>
          <p:nvPr/>
        </p:nvGrpSpPr>
        <p:grpSpPr>
          <a:xfrm>
            <a:off x="228897" y="7936298"/>
            <a:ext cx="216000" cy="1761771"/>
            <a:chOff x="120897" y="7955596"/>
            <a:chExt cx="216000" cy="1761771"/>
          </a:xfrm>
        </p:grpSpPr>
        <p:sp>
          <p:nvSpPr>
            <p:cNvPr id="1033" name="Rectangle: Rounded Corners 1032">
              <a:extLst>
                <a:ext uri="{FF2B5EF4-FFF2-40B4-BE49-F238E27FC236}">
                  <a16:creationId xmlns:a16="http://schemas.microsoft.com/office/drawing/2014/main" id="{1D7A728F-CEB0-79FA-A010-1ACA19693A3A}"/>
                </a:ext>
              </a:extLst>
            </p:cNvPr>
            <p:cNvSpPr/>
            <p:nvPr/>
          </p:nvSpPr>
          <p:spPr>
            <a:xfrm>
              <a:off x="120897" y="7955596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5" name="Rectangle: Rounded Corners 1034">
              <a:extLst>
                <a:ext uri="{FF2B5EF4-FFF2-40B4-BE49-F238E27FC236}">
                  <a16:creationId xmlns:a16="http://schemas.microsoft.com/office/drawing/2014/main" id="{CA8CF3FA-46BA-C594-FC2A-CBE4BA9C1740}"/>
                </a:ext>
              </a:extLst>
            </p:cNvPr>
            <p:cNvSpPr/>
            <p:nvPr/>
          </p:nvSpPr>
          <p:spPr>
            <a:xfrm>
              <a:off x="120897" y="8342039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6" name="Rectangle: Rounded Corners 1035">
              <a:extLst>
                <a:ext uri="{FF2B5EF4-FFF2-40B4-BE49-F238E27FC236}">
                  <a16:creationId xmlns:a16="http://schemas.microsoft.com/office/drawing/2014/main" id="{02E02B71-2E7C-E9A7-371A-57FEB0F48751}"/>
                </a:ext>
              </a:extLst>
            </p:cNvPr>
            <p:cNvSpPr/>
            <p:nvPr/>
          </p:nvSpPr>
          <p:spPr>
            <a:xfrm>
              <a:off x="120897" y="8728482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7" name="Rectangle: Rounded Corners 1036">
              <a:extLst>
                <a:ext uri="{FF2B5EF4-FFF2-40B4-BE49-F238E27FC236}">
                  <a16:creationId xmlns:a16="http://schemas.microsoft.com/office/drawing/2014/main" id="{103F7CC5-15F2-67A7-3539-1C2E9B9EEE74}"/>
                </a:ext>
              </a:extLst>
            </p:cNvPr>
            <p:cNvSpPr/>
            <p:nvPr/>
          </p:nvSpPr>
          <p:spPr>
            <a:xfrm>
              <a:off x="120897" y="9114925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39" name="Rectangle: Rounded Corners 1038">
              <a:extLst>
                <a:ext uri="{FF2B5EF4-FFF2-40B4-BE49-F238E27FC236}">
                  <a16:creationId xmlns:a16="http://schemas.microsoft.com/office/drawing/2014/main" id="{00B7ED13-C3D7-F309-E00A-AD9E9C4E2865}"/>
                </a:ext>
              </a:extLst>
            </p:cNvPr>
            <p:cNvSpPr/>
            <p:nvPr/>
          </p:nvSpPr>
          <p:spPr>
            <a:xfrm>
              <a:off x="120897" y="9501367"/>
              <a:ext cx="216000" cy="216000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3C366-213A-D39C-4810-FFBE3927DA77}"/>
              </a:ext>
            </a:extLst>
          </p:cNvPr>
          <p:cNvSpPr/>
          <p:nvPr/>
        </p:nvSpPr>
        <p:spPr>
          <a:xfrm>
            <a:off x="1302459" y="979774"/>
            <a:ext cx="5047435" cy="194848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DB33E-9402-5CEB-2068-74B95B36BC7A}"/>
              </a:ext>
            </a:extLst>
          </p:cNvPr>
          <p:cNvSpPr/>
          <p:nvPr/>
        </p:nvSpPr>
        <p:spPr>
          <a:xfrm>
            <a:off x="1302460" y="3483233"/>
            <a:ext cx="2625130" cy="275841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53FC7-984E-03D9-78ED-47622764ABF7}"/>
              </a:ext>
            </a:extLst>
          </p:cNvPr>
          <p:cNvSpPr txBox="1"/>
          <p:nvPr/>
        </p:nvSpPr>
        <p:spPr>
          <a:xfrm>
            <a:off x="2522537" y="1557112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E8C6A-9E0E-EBE0-EB73-5A42EA4CC922}"/>
              </a:ext>
            </a:extLst>
          </p:cNvPr>
          <p:cNvSpPr txBox="1"/>
          <p:nvPr/>
        </p:nvSpPr>
        <p:spPr>
          <a:xfrm>
            <a:off x="1302457" y="4564814"/>
            <a:ext cx="251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>
                    <a:lumMod val="95000"/>
                  </a:schemeClr>
                </a:solidFill>
                <a:latin typeface="Viner Hand ITC" panose="03070502030502020203" pitchFamily="66" charset="0"/>
              </a:rPr>
              <a:t>Your Photo Here</a:t>
            </a:r>
            <a:endParaRPr lang="en-AE" sz="2600" dirty="0">
              <a:solidFill>
                <a:schemeClr val="bg1">
                  <a:lumMod val="95000"/>
                </a:schemeClr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0E96534-BE6B-92EA-1AF4-0322DB1A211C}"/>
              </a:ext>
            </a:extLst>
          </p:cNvPr>
          <p:cNvGrpSpPr/>
          <p:nvPr/>
        </p:nvGrpSpPr>
        <p:grpSpPr>
          <a:xfrm>
            <a:off x="4101137" y="7870374"/>
            <a:ext cx="3239999" cy="1933191"/>
            <a:chOff x="4101137" y="7870374"/>
            <a:chExt cx="3239999" cy="19331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5AB1A9F-FCBC-80B6-5A55-6A48AB522E5E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7870374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04D412-C156-13A7-39FD-9785AD633497}"/>
                </a:ext>
              </a:extLst>
            </p:cNvPr>
            <p:cNvCxnSpPr>
              <a:cxnSpLocks/>
            </p:cNvCxnSpPr>
            <p:nvPr/>
          </p:nvCxnSpPr>
          <p:spPr>
            <a:xfrm>
              <a:off x="4101137" y="9803565"/>
              <a:ext cx="3239999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5F1366D-4F9B-A1C1-9D29-3021A690B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125289"/>
              </p:ext>
            </p:extLst>
          </p:nvPr>
        </p:nvGraphicFramePr>
        <p:xfrm>
          <a:off x="4120936" y="7565103"/>
          <a:ext cx="3200400" cy="22860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7699491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86243384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18581728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4821844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2888481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8704033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8226668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83668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54181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124734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54189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274588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848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85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15553</TotalTime>
  <Words>624</Words>
  <Application>Microsoft Office PowerPoint</Application>
  <PresentationFormat>Custom</PresentationFormat>
  <Paragraphs>576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Modern No. 20</vt:lpstr>
      <vt:lpstr>Viner Hand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Orvhil Cardenas</dc:creator>
  <cp:lastModifiedBy>Orvhil Cardenas</cp:lastModifiedBy>
  <cp:revision>108</cp:revision>
  <cp:lastPrinted>2023-12-03T09:43:48Z</cp:lastPrinted>
  <dcterms:created xsi:type="dcterms:W3CDTF">2023-11-27T13:08:01Z</dcterms:created>
  <dcterms:modified xsi:type="dcterms:W3CDTF">2025-12-03T22:05:53Z</dcterms:modified>
</cp:coreProperties>
</file>