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302" r:id="rId2"/>
    <p:sldId id="305" r:id="rId3"/>
    <p:sldId id="306" r:id="rId4"/>
    <p:sldId id="307" r:id="rId5"/>
    <p:sldId id="308" r:id="rId6"/>
    <p:sldId id="303" r:id="rId7"/>
    <p:sldId id="304" r:id="rId8"/>
    <p:sldId id="309" r:id="rId9"/>
    <p:sldId id="310" r:id="rId10"/>
    <p:sldId id="311" r:id="rId11"/>
    <p:sldId id="312" r:id="rId12"/>
    <p:sldId id="313" r:id="rId13"/>
  </p:sldIdLst>
  <p:sldSz cx="10691813" cy="7559675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4002"/>
    <a:srgbClr val="767171"/>
    <a:srgbClr val="FFFFFF"/>
    <a:srgbClr val="7C7474"/>
    <a:srgbClr val="F1EDE4"/>
    <a:srgbClr val="C68F3C"/>
    <a:srgbClr val="DCC494"/>
    <a:srgbClr val="C99444"/>
    <a:srgbClr val="44546A"/>
    <a:srgbClr val="32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>
      <p:cViewPr varScale="1">
        <p:scale>
          <a:sx n="72" d="100"/>
          <a:sy n="72" d="100"/>
        </p:scale>
        <p:origin x="1368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897D-8C4F-7E46-9582-88E2AC22125E}" type="datetimeFigureOut">
              <a:rPr lang="en-AE" smtClean="0"/>
              <a:t>04/12/2025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93EF85-686A-5568-00BF-02B5AB25ADC9}"/>
              </a:ext>
            </a:extLst>
          </p:cNvPr>
          <p:cNvGrpSpPr/>
          <p:nvPr userDrawn="1"/>
        </p:nvGrpSpPr>
        <p:grpSpPr>
          <a:xfrm>
            <a:off x="-14515" y="0"/>
            <a:ext cx="10706328" cy="7559675"/>
            <a:chOff x="-14515" y="0"/>
            <a:chExt cx="10706328" cy="75596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56032B-757A-5F60-49CD-ECFBC7AB96A6}"/>
                </a:ext>
              </a:extLst>
            </p:cNvPr>
            <p:cNvSpPr/>
            <p:nvPr/>
          </p:nvSpPr>
          <p:spPr>
            <a:xfrm>
              <a:off x="8880231" y="0"/>
              <a:ext cx="1811582" cy="32531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AE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ECB9637-E00C-8326-A934-04590E59B34F}"/>
                </a:ext>
              </a:extLst>
            </p:cNvPr>
            <p:cNvSpPr/>
            <p:nvPr/>
          </p:nvSpPr>
          <p:spPr>
            <a:xfrm>
              <a:off x="6994623" y="365141"/>
              <a:ext cx="1811582" cy="6829393"/>
            </a:xfrm>
            <a:prstGeom prst="rect">
              <a:avLst/>
            </a:prstGeom>
            <a:solidFill>
              <a:srgbClr val="F1EDE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A56EF6D-FD3E-2D38-A1E1-61958E6E6E22}"/>
                </a:ext>
              </a:extLst>
            </p:cNvPr>
            <p:cNvSpPr txBox="1"/>
            <p:nvPr/>
          </p:nvSpPr>
          <p:spPr>
            <a:xfrm>
              <a:off x="8350234" y="5935767"/>
              <a:ext cx="97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spc="300" dirty="0">
                  <a:solidFill>
                    <a:srgbClr val="634002"/>
                  </a:solidFill>
                  <a:latin typeface="Dubai Light" panose="020B0303030403030204" pitchFamily="34" charset="-78"/>
                  <a:cs typeface="Dubai Light" panose="020B0303030403030204" pitchFamily="34" charset="-78"/>
                </a:rPr>
                <a:t>20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974EB90-46FB-3F97-B6A1-4E6C39348652}"/>
                </a:ext>
              </a:extLst>
            </p:cNvPr>
            <p:cNvSpPr txBox="1"/>
            <p:nvPr/>
          </p:nvSpPr>
          <p:spPr>
            <a:xfrm>
              <a:off x="8350234" y="6530858"/>
              <a:ext cx="9720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spc="300" dirty="0">
                  <a:solidFill>
                    <a:srgbClr val="634002"/>
                  </a:solidFill>
                  <a:latin typeface="Dubai Light" panose="020B0303030403030204" pitchFamily="34" charset="-78"/>
                  <a:cs typeface="Dubai Light" panose="020B0303030403030204" pitchFamily="34" charset="-78"/>
                </a:rPr>
                <a:t>26</a:t>
              </a:r>
              <a:endParaRPr lang="en-AE" sz="4800" b="1" spc="3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542BB94-44AB-96F9-FACF-E6AA399ECC48}"/>
                </a:ext>
              </a:extLst>
            </p:cNvPr>
            <p:cNvGrpSpPr/>
            <p:nvPr/>
          </p:nvGrpSpPr>
          <p:grpSpPr>
            <a:xfrm>
              <a:off x="-14515" y="7234360"/>
              <a:ext cx="2971167" cy="325315"/>
              <a:chOff x="-14515" y="7234360"/>
              <a:chExt cx="2971167" cy="325315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35394FE-6975-4AAE-C093-99E11354D479}"/>
                  </a:ext>
                </a:extLst>
              </p:cNvPr>
              <p:cNvSpPr/>
              <p:nvPr/>
            </p:nvSpPr>
            <p:spPr>
              <a:xfrm>
                <a:off x="-14515" y="7234360"/>
                <a:ext cx="1811582" cy="325315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E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0B122BE-BCF5-76BD-86E6-820BBB3381B3}"/>
                  </a:ext>
                </a:extLst>
              </p:cNvPr>
              <p:cNvSpPr txBox="1"/>
              <p:nvPr/>
            </p:nvSpPr>
            <p:spPr>
              <a:xfrm>
                <a:off x="-14515" y="7273906"/>
                <a:ext cx="297116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chemeClr val="bg1"/>
                    </a:solidFill>
                  </a:rPr>
                  <a:t>www.slidedad.com</a:t>
                </a:r>
                <a:endParaRPr lang="en-AE" sz="10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352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0897D-8C4F-7E46-9582-88E2AC22125E}" type="datetimeFigureOut">
              <a:rPr lang="en-AE" smtClean="0"/>
              <a:t>04/12/2025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23F45-D0CD-954C-A272-31A4AA63156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7891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JANUARY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D8ABE8-6E14-62AE-2C24-C38269662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100923"/>
              </p:ext>
            </p:extLst>
          </p:nvPr>
        </p:nvGraphicFramePr>
        <p:xfrm>
          <a:off x="3772823" y="2497696"/>
          <a:ext cx="3657598" cy="256032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252399842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07644985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85647076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44305156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49609922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9847189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570989355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903115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50521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47094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513694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76612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00005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A66828D-FBB8-F317-E16C-A5BA0E05A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801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OCTOBER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794001-F50A-F76B-D75D-43385AB85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151718-441C-998B-28BC-6AA84088F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294551"/>
              </p:ext>
            </p:extLst>
          </p:nvPr>
        </p:nvGraphicFramePr>
        <p:xfrm>
          <a:off x="3772573" y="2499676"/>
          <a:ext cx="3657598" cy="2560319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82664148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07149025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8866491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69848469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83132356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82426060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652889401"/>
                    </a:ext>
                  </a:extLst>
                </a:gridCol>
              </a:tblGrid>
              <a:tr h="4320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857454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726047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145218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424673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252696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592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17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NOVEMBER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05F382-699E-B6F2-F89F-EE63E955E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77E680-1CB2-FF33-6ED4-68566C109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839620"/>
              </p:ext>
            </p:extLst>
          </p:nvPr>
        </p:nvGraphicFramePr>
        <p:xfrm>
          <a:off x="3772566" y="2370030"/>
          <a:ext cx="3657605" cy="2681959"/>
        </p:xfrm>
        <a:graphic>
          <a:graphicData uri="http://schemas.openxmlformats.org/drawingml/2006/table">
            <a:tbl>
              <a:tblPr/>
              <a:tblGrid>
                <a:gridCol w="522515">
                  <a:extLst>
                    <a:ext uri="{9D8B030D-6E8A-4147-A177-3AD203B41FA5}">
                      <a16:colId xmlns:a16="http://schemas.microsoft.com/office/drawing/2014/main" val="24274141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948024081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526369869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605420725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988527058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468329740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80691433"/>
                    </a:ext>
                  </a:extLst>
                </a:gridCol>
              </a:tblGrid>
              <a:tr h="3831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5459351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3362981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2623618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190503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243573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68768"/>
                  </a:ext>
                </a:extLst>
              </a:tr>
              <a:tr h="383137"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>
                        <a:buNone/>
                      </a:pPr>
                      <a:endParaRPr lang="en-US" sz="1600" b="1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486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626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DECEMBER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7CC5F7-D253-A3D1-9985-A5DD19274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2C0300-9B4C-3CAF-BCBF-D725C74C4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093061"/>
              </p:ext>
            </p:extLst>
          </p:nvPr>
        </p:nvGraphicFramePr>
        <p:xfrm>
          <a:off x="3772573" y="2499676"/>
          <a:ext cx="3657598" cy="256032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92305436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86711718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19469829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15748166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685064566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26775300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54469818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30093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81805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393081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6324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386289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726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21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FEBRUARY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F45FC9-51B5-D36E-6C2E-2EE30B8A6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482075-B9F9-D7B7-04E7-1D949A9DC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653740"/>
              </p:ext>
            </p:extLst>
          </p:nvPr>
        </p:nvGraphicFramePr>
        <p:xfrm>
          <a:off x="3772566" y="2499676"/>
          <a:ext cx="3657605" cy="2560320"/>
        </p:xfrm>
        <a:graphic>
          <a:graphicData uri="http://schemas.openxmlformats.org/drawingml/2006/table">
            <a:tbl>
              <a:tblPr/>
              <a:tblGrid>
                <a:gridCol w="522515">
                  <a:extLst>
                    <a:ext uri="{9D8B030D-6E8A-4147-A177-3AD203B41FA5}">
                      <a16:colId xmlns:a16="http://schemas.microsoft.com/office/drawing/2014/main" val="4034994871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3110202352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3508396621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68670013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619880355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3550549987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477533798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66968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55848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98257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83192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856522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444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0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MARCH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E46BCE-609D-24ED-F7F9-AD99ADB3B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28254F-1979-F8CD-851A-EE03580C3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771887"/>
              </p:ext>
            </p:extLst>
          </p:nvPr>
        </p:nvGraphicFramePr>
        <p:xfrm>
          <a:off x="3847001" y="2499676"/>
          <a:ext cx="3657598" cy="256032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328641173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27695516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7416486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07361018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93320038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233828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983877235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855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39162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34369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83721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9655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43312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174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32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APRIL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9E1C991-82D8-FFB2-22E4-40964093A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28CD88-7738-C983-3A85-3F710AB86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115793"/>
              </p:ext>
            </p:extLst>
          </p:nvPr>
        </p:nvGraphicFramePr>
        <p:xfrm>
          <a:off x="3772573" y="2499676"/>
          <a:ext cx="3657598" cy="256032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3648103666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70133314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96691614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52382150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7110588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25988352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909696831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15462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4237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3114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00125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5966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106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29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MAY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EE89E8-61B5-C314-F1D2-18416F952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098A157-407B-9967-5449-F3DFFA521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216263"/>
              </p:ext>
            </p:extLst>
          </p:nvPr>
        </p:nvGraphicFramePr>
        <p:xfrm>
          <a:off x="3772566" y="2499676"/>
          <a:ext cx="3657605" cy="2560320"/>
        </p:xfrm>
        <a:graphic>
          <a:graphicData uri="http://schemas.openxmlformats.org/drawingml/2006/table">
            <a:tbl>
              <a:tblPr/>
              <a:tblGrid>
                <a:gridCol w="522515">
                  <a:extLst>
                    <a:ext uri="{9D8B030D-6E8A-4147-A177-3AD203B41FA5}">
                      <a16:colId xmlns:a16="http://schemas.microsoft.com/office/drawing/2014/main" val="1992163750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4064783279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797064338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016068717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107278067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623066895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306129831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07961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8553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15875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00475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03551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365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40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JUNE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780EA9-0B8B-428E-7BB3-27C3A354A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E638F7-208F-7EB1-C4AE-DD3147E79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280199"/>
              </p:ext>
            </p:extLst>
          </p:nvPr>
        </p:nvGraphicFramePr>
        <p:xfrm>
          <a:off x="3772573" y="2499676"/>
          <a:ext cx="3657598" cy="219456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370931115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623979128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55006632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1215586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13706006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22628650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99288483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8962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7707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13566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55499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6743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483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97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JULY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9BB63B-BA28-446F-550D-550385629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A919221-9C66-6C12-4CF1-34F8717DC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781517"/>
              </p:ext>
            </p:extLst>
          </p:nvPr>
        </p:nvGraphicFramePr>
        <p:xfrm>
          <a:off x="3772573" y="2499676"/>
          <a:ext cx="3657598" cy="2560319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348456209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40413560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09288795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53005021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01987017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59328435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740682660"/>
                    </a:ext>
                  </a:extLst>
                </a:gridCol>
              </a:tblGrid>
              <a:tr h="4320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421504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199162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531312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21861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249962"/>
                  </a:ext>
                </a:extLst>
              </a:tr>
              <a:tr h="4256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905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9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AUGUST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342896-459D-E4EA-E382-46C72C6BC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29BE5C4-C4F6-BA44-3DFE-BB4F30AFC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5420"/>
              </p:ext>
            </p:extLst>
          </p:nvPr>
        </p:nvGraphicFramePr>
        <p:xfrm>
          <a:off x="3772573" y="2286316"/>
          <a:ext cx="3657598" cy="298704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160273374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4624599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612322247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35165745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42859618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887675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380678115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37923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01636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05027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50785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88982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03492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0" i="0" u="none" strike="noStrike" kern="120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0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0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600" b="1" i="0" u="none" strike="noStrike" kern="1200" dirty="0">
                        <a:solidFill>
                          <a:srgbClr val="63400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972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145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F2B59-16A2-1957-7ECE-738F40D39466}"/>
              </a:ext>
            </a:extLst>
          </p:cNvPr>
          <p:cNvSpPr txBox="1"/>
          <p:nvPr/>
        </p:nvSpPr>
        <p:spPr>
          <a:xfrm rot="5400000">
            <a:off x="7579962" y="3272005"/>
            <a:ext cx="46089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634002"/>
                </a:solidFill>
                <a:latin typeface="Dubai Light" panose="020B0303030403030204" pitchFamily="34" charset="-78"/>
                <a:cs typeface="Dubai Light" panose="020B0303030403030204" pitchFamily="34" charset="-78"/>
              </a:rPr>
              <a:t>SEPTEMBER</a:t>
            </a:r>
            <a:endParaRPr lang="en-AE" sz="6000" dirty="0">
              <a:solidFill>
                <a:srgbClr val="634002"/>
              </a:solidFill>
              <a:latin typeface="Dubai Light" panose="020B0303030403030204" pitchFamily="34" charset="-78"/>
              <a:cs typeface="Dubai Light" panose="020B0303030403030204" pitchFamily="34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DB21FA-0FC0-8575-1844-880D1C848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2081"/>
            <a:ext cx="3261643" cy="489551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2206AE-6372-60EC-8B49-C0694000B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7506"/>
              </p:ext>
            </p:extLst>
          </p:nvPr>
        </p:nvGraphicFramePr>
        <p:xfrm>
          <a:off x="3772573" y="2499676"/>
          <a:ext cx="3657598" cy="2560320"/>
        </p:xfrm>
        <a:graphic>
          <a:graphicData uri="http://schemas.openxmlformats.org/drawingml/2006/table">
            <a:tbl>
              <a:tblPr/>
              <a:tblGrid>
                <a:gridCol w="522514">
                  <a:extLst>
                    <a:ext uri="{9D8B030D-6E8A-4147-A177-3AD203B41FA5}">
                      <a16:colId xmlns:a16="http://schemas.microsoft.com/office/drawing/2014/main" val="159327575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068111989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95125834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26148199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10462441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305278707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72013240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9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99194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85028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59959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0607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63400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960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82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24366</TotalTime>
  <Words>525</Words>
  <Application>Microsoft Office PowerPoint</Application>
  <PresentationFormat>Custom</PresentationFormat>
  <Paragraphs>525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Dubai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Orvhil Cardenas</dc:creator>
  <cp:lastModifiedBy>Orvhil Cardenas</cp:lastModifiedBy>
  <cp:revision>104</cp:revision>
  <cp:lastPrinted>2023-12-03T09:43:48Z</cp:lastPrinted>
  <dcterms:created xsi:type="dcterms:W3CDTF">2023-11-27T13:08:01Z</dcterms:created>
  <dcterms:modified xsi:type="dcterms:W3CDTF">2025-12-03T22:06:48Z</dcterms:modified>
</cp:coreProperties>
</file>