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344" r:id="rId2"/>
    <p:sldId id="346" r:id="rId3"/>
    <p:sldId id="347" r:id="rId4"/>
    <p:sldId id="348" r:id="rId5"/>
    <p:sldId id="349" r:id="rId6"/>
    <p:sldId id="350" r:id="rId7"/>
    <p:sldId id="351" r:id="rId8"/>
    <p:sldId id="354" r:id="rId9"/>
    <p:sldId id="355" r:id="rId10"/>
    <p:sldId id="356" r:id="rId11"/>
    <p:sldId id="352" r:id="rId12"/>
    <p:sldId id="353" r:id="rId13"/>
  </p:sldIdLst>
  <p:sldSz cx="7559675" cy="1069181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049"/>
    <a:srgbClr val="6E7A57"/>
    <a:srgbClr val="FDF2EA"/>
    <a:srgbClr val="C5B290"/>
    <a:srgbClr val="F5F0E4"/>
    <a:srgbClr val="6E7957"/>
    <a:srgbClr val="FFFFFF"/>
    <a:srgbClr val="DDB464"/>
    <a:srgbClr val="9A9A7D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>
      <p:cViewPr varScale="1">
        <p:scale>
          <a:sx n="69" d="100"/>
          <a:sy n="69" d="100"/>
        </p:scale>
        <p:origin x="31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9686E-80EE-45E6-8C99-C0AA0D7D9A4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1425" y="1200150"/>
            <a:ext cx="22923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69C0A-D14C-4276-9ECD-783A10F4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7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A69C0A-D14C-4276-9ECD-783A10F467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9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897D-8C4F-7E46-9582-88E2AC22125E}" type="datetimeFigureOut">
              <a:rPr lang="en-AE" smtClean="0"/>
              <a:t>08/12/2025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23F45-D0CD-954C-A272-31A4AA631563}" type="slidenum">
              <a:rPr lang="en-AE" smtClean="0"/>
              <a:t>‹#›</a:t>
            </a:fld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3B3676-0BE4-030C-F03C-942774AD09F8}"/>
              </a:ext>
            </a:extLst>
          </p:cNvPr>
          <p:cNvSpPr txBox="1"/>
          <p:nvPr userDrawn="1"/>
        </p:nvSpPr>
        <p:spPr>
          <a:xfrm>
            <a:off x="4440000" y="10417026"/>
            <a:ext cx="29353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www.slidedad.com</a:t>
            </a:r>
            <a:endParaRPr lang="en-AE" sz="900" dirty="0"/>
          </a:p>
        </p:txBody>
      </p:sp>
    </p:spTree>
    <p:extLst>
      <p:ext uri="{BB962C8B-B14F-4D97-AF65-F5344CB8AC3E}">
        <p14:creationId xmlns:p14="http://schemas.microsoft.com/office/powerpoint/2010/main" val="33912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0897D-8C4F-7E46-9582-88E2AC22125E}" type="datetimeFigureOut">
              <a:rPr lang="en-AE" smtClean="0"/>
              <a:t>08/12/2025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23F45-D0CD-954C-A272-31A4AA63156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9198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6EBBBE-4EA8-832F-6EA6-12D2740B6268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00F8B20-419C-3C73-0CFF-278523694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988664"/>
              </p:ext>
            </p:extLst>
          </p:nvPr>
        </p:nvGraphicFramePr>
        <p:xfrm>
          <a:off x="141561" y="6208326"/>
          <a:ext cx="7223762" cy="41837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112636533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88065171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00135749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74894031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56885204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05622918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38325501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325687"/>
                  </a:ext>
                </a:extLst>
              </a:tr>
              <a:tr h="7727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714572"/>
                  </a:ext>
                </a:extLst>
              </a:tr>
              <a:tr h="7727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760900"/>
                  </a:ext>
                </a:extLst>
              </a:tr>
              <a:tr h="7727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542699"/>
                  </a:ext>
                </a:extLst>
              </a:tr>
              <a:tr h="7727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821110"/>
                  </a:ext>
                </a:extLst>
              </a:tr>
              <a:tr h="7727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320865"/>
                  </a:ext>
                </a:extLst>
              </a:tr>
            </a:tbl>
          </a:graphicData>
        </a:graphic>
      </p:graphicFrame>
      <p:sp>
        <p:nvSpPr>
          <p:cNvPr id="1048" name="TextBox 1047">
            <a:extLst>
              <a:ext uri="{FF2B5EF4-FFF2-40B4-BE49-F238E27FC236}">
                <a16:creationId xmlns:a16="http://schemas.microsoft.com/office/drawing/2014/main" id="{E062DFAC-5003-BB85-C0E8-7DE8A1255541}"/>
              </a:ext>
            </a:extLst>
          </p:cNvPr>
          <p:cNvSpPr txBox="1"/>
          <p:nvPr/>
        </p:nvSpPr>
        <p:spPr>
          <a:xfrm>
            <a:off x="3587710" y="5468143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B1604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FB23C74-CB22-6D6C-E27C-B4CD48129E9D}"/>
              </a:ext>
            </a:extLst>
          </p:cNvPr>
          <p:cNvGrpSpPr/>
          <p:nvPr/>
        </p:nvGrpSpPr>
        <p:grpSpPr>
          <a:xfrm>
            <a:off x="0" y="211470"/>
            <a:ext cx="7556287" cy="5747776"/>
            <a:chOff x="0" y="211470"/>
            <a:chExt cx="7556287" cy="5747776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F98A2183-1B42-1C80-7385-71A123B7AE7B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EAFF986-7536-3AB7-893E-B7C18FFD481F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Chord 27">
                <a:extLst>
                  <a:ext uri="{FF2B5EF4-FFF2-40B4-BE49-F238E27FC236}">
                    <a16:creationId xmlns:a16="http://schemas.microsoft.com/office/drawing/2014/main" id="{13C2D4D1-1614-4495-2C84-9A16CD8A7984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454422E3-B7FB-23DF-556B-018EB01A6F9B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995BD41-9B8E-04BF-A0FA-1E04E68EFD59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4F39333C-AAE7-16BA-F708-17CB623E6418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4DD332D5-2C69-7A51-4A59-26971D259BBB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Teardrop 12">
                  <a:extLst>
                    <a:ext uri="{FF2B5EF4-FFF2-40B4-BE49-F238E27FC236}">
                      <a16:creationId xmlns:a16="http://schemas.microsoft.com/office/drawing/2014/main" id="{B805D5F8-EF0E-E61A-4F39-0A51ED8608EA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Teardrop 13">
                  <a:extLst>
                    <a:ext uri="{FF2B5EF4-FFF2-40B4-BE49-F238E27FC236}">
                      <a16:creationId xmlns:a16="http://schemas.microsoft.com/office/drawing/2014/main" id="{40A31A17-4972-86BF-EDB3-BE579CCFDA67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3C181D50-E126-E1E9-9560-AE03245AAF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C9093F77-CFDF-69F5-16CB-F0CE91C564E5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37" name="Flowchart: Delay 36">
                <a:extLst>
                  <a:ext uri="{FF2B5EF4-FFF2-40B4-BE49-F238E27FC236}">
                    <a16:creationId xmlns:a16="http://schemas.microsoft.com/office/drawing/2014/main" id="{A289664A-94CA-C55B-9DD0-AD1C2B0B39E3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6E7A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49" name="Group 1048">
                <a:extLst>
                  <a:ext uri="{FF2B5EF4-FFF2-40B4-BE49-F238E27FC236}">
                    <a16:creationId xmlns:a16="http://schemas.microsoft.com/office/drawing/2014/main" id="{3A4C4323-2F54-1DB3-62F1-55677FFA7BA7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1050" name="TextBox 1049">
                  <a:extLst>
                    <a:ext uri="{FF2B5EF4-FFF2-40B4-BE49-F238E27FC236}">
                      <a16:creationId xmlns:a16="http://schemas.microsoft.com/office/drawing/2014/main" id="{0765BEA5-0B03-E51E-6A88-606D9EE86F9E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1051" name="TextBox 1050">
                  <a:extLst>
                    <a:ext uri="{FF2B5EF4-FFF2-40B4-BE49-F238E27FC236}">
                      <a16:creationId xmlns:a16="http://schemas.microsoft.com/office/drawing/2014/main" id="{13038CAF-5B32-76DD-FF6C-E68DCFE7FBFA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1FA2417-5E6E-0794-1462-BFC01874B697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6E7A5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31E43DAD-16CA-06AD-E9B4-76B4B9DFF282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9837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CCDA11-E7EB-CC7F-C345-D940405EFD76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DBCE03-5675-E8C8-1024-0B0A17465582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6E7A57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E4A01AC-F28F-6C9A-0284-859926F3E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708644"/>
              </p:ext>
            </p:extLst>
          </p:nvPr>
        </p:nvGraphicFramePr>
        <p:xfrm>
          <a:off x="167956" y="6223847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417783134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34606464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068541861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0896211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55830684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0526274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86086304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70953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24308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26305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23030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9747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212607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CD57A6A5-4CB5-5A73-364A-C414A41EA15F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C2947A7-9FF2-3ABA-864A-A02F8029F0F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EC7D52FA-A8EA-17A6-9698-168192600E93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40B509E7-F98C-42DB-433B-DBD2CA94F48E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hord 36">
                <a:extLst>
                  <a:ext uri="{FF2B5EF4-FFF2-40B4-BE49-F238E27FC236}">
                    <a16:creationId xmlns:a16="http://schemas.microsoft.com/office/drawing/2014/main" id="{D35A6325-6253-A0AB-E2E4-1998BBDB4D3C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D068E2D1-72DD-53BD-FF32-CD85B3162027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708D94F-C919-BA34-496F-E05F6E6C427F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74FC22-935A-FB61-3141-5054177ACE9E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40FB9E0B-43E3-7E59-CBDE-9D2BC75FA836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ardrop 41">
                  <a:extLst>
                    <a:ext uri="{FF2B5EF4-FFF2-40B4-BE49-F238E27FC236}">
                      <a16:creationId xmlns:a16="http://schemas.microsoft.com/office/drawing/2014/main" id="{8AC92C74-E2A8-1754-9164-B75782BC915C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Teardrop 42">
                  <a:extLst>
                    <a:ext uri="{FF2B5EF4-FFF2-40B4-BE49-F238E27FC236}">
                      <a16:creationId xmlns:a16="http://schemas.microsoft.com/office/drawing/2014/main" id="{219DFFA7-0DBB-F5F6-FCF2-F5F9B84F06B9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71CD1DE3-E0E4-65D7-D9A2-80621C904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5B4F14F-D64A-DC48-86B4-26604171175F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32" name="Flowchart: Delay 31">
                <a:extLst>
                  <a:ext uri="{FF2B5EF4-FFF2-40B4-BE49-F238E27FC236}">
                    <a16:creationId xmlns:a16="http://schemas.microsoft.com/office/drawing/2014/main" id="{84DD1A91-66EF-066C-1234-F19540C85AF2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B160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3F4D9DC9-8702-21AE-45F5-4DD89B5EC36B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DB5E1B99-B702-6A7D-1409-C0D2DEF230E5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A277F79B-0C65-AA77-B027-7425A93D119B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CCC47A-34ED-E1FF-AF23-1A99ED8FA6BA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C5B29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E7F0B90A-9F33-6CCA-304A-5A42DB93FE84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936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4C538F-719B-3DE9-3552-5BBB16B5CC2D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1E842E-182B-DFE5-35CF-1F2A4A7EC447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B1604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NOVEMBER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43E5921-7AFA-DD63-AA0E-793E077C22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346778"/>
              </p:ext>
            </p:extLst>
          </p:nvPr>
        </p:nvGraphicFramePr>
        <p:xfrm>
          <a:off x="167956" y="6223847"/>
          <a:ext cx="7223762" cy="4233672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3752397381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03148344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18985944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308797414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289892958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411458007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4007076875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295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03816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5909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4763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049488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127983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2CA86678-7AD5-BB70-7585-5AE40F09B8F8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9315501-73E1-C799-52EA-2907B00012B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9449CF8-37F5-B0F6-0AA2-32868FC86B65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E11661BE-9E22-8CD9-5665-9AF8940EF6D3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hord 56">
                <a:extLst>
                  <a:ext uri="{FF2B5EF4-FFF2-40B4-BE49-F238E27FC236}">
                    <a16:creationId xmlns:a16="http://schemas.microsoft.com/office/drawing/2014/main" id="{34BA37AB-419F-267A-436E-23D010DEDD22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4BBB2716-B6E8-92FE-61E4-7C17255FB4EA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EC2B0A92-EC88-C838-1D29-1F60C7934CC6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C28F3FC0-FC61-289D-287B-1D89AA026F04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AA3232AD-C878-F95C-BD7F-A031892EFF62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Teardrop 61">
                  <a:extLst>
                    <a:ext uri="{FF2B5EF4-FFF2-40B4-BE49-F238E27FC236}">
                      <a16:creationId xmlns:a16="http://schemas.microsoft.com/office/drawing/2014/main" id="{CA95948C-954C-EF8E-CE17-14297D1051F8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D2AF1B9D-1E3E-A68B-D9C0-41E0EFFFF54C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4" name="Straight Connector 1023">
                  <a:extLst>
                    <a:ext uri="{FF2B5EF4-FFF2-40B4-BE49-F238E27FC236}">
                      <a16:creationId xmlns:a16="http://schemas.microsoft.com/office/drawing/2014/main" id="{4ACA67ED-C07F-7F77-AC91-7627E8CCA1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A26916CA-E97E-FE65-5B6C-0C7FD5E50CE9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2E15F914-5220-6191-C9DF-D013F33D7F30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6E7A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99D86FE9-4026-2201-091B-80922F9C3305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CEB70A8B-9D06-5631-4E3D-595A36EE67A4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2CE1240A-3914-77AA-00B2-219DA4E7120E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42BBB4E-3DDD-DFCD-CF31-2D3DCD1C45EB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6E7A5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A25DC126-ABB4-2393-1A59-8567E29E15F5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2520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29A096-53E4-9469-EEF7-928F8D9A8857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7AEEF-BA59-9ADF-5D12-C33E1BDF48F1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6E7A57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DECEMBER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CBBBE90-0F83-F440-9155-30C84E530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858225"/>
              </p:ext>
            </p:extLst>
          </p:nvPr>
        </p:nvGraphicFramePr>
        <p:xfrm>
          <a:off x="167956" y="6223444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182468344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2519042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21049356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03338745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63422096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334006436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686258125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07052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59979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82250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52422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77963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243350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12A4554B-C977-78A4-FE13-95DE2BEB2AD8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00283C1-10F2-D78B-3D01-42F86CE554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D971745-F603-1A96-ABFC-5514C1D953DB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CA62076-2503-A3DF-1566-9C1B57F2C209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hord 36">
                <a:extLst>
                  <a:ext uri="{FF2B5EF4-FFF2-40B4-BE49-F238E27FC236}">
                    <a16:creationId xmlns:a16="http://schemas.microsoft.com/office/drawing/2014/main" id="{1D5C88CA-6BA2-BC24-76DB-322F6181F304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84957367-C8F5-A476-EC10-EA873F1B74BA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D8ED216-320A-2FF7-0E4F-9B74220FB8E8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1968920C-799F-D933-2C01-6EA413A2B8B8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F695AB3A-FF74-E281-604D-65E489E94850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ardrop 41">
                  <a:extLst>
                    <a:ext uri="{FF2B5EF4-FFF2-40B4-BE49-F238E27FC236}">
                      <a16:creationId xmlns:a16="http://schemas.microsoft.com/office/drawing/2014/main" id="{D6091F44-87AA-8AA8-7C7A-2FA8E7A2DDAD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Teardrop 42">
                  <a:extLst>
                    <a:ext uri="{FF2B5EF4-FFF2-40B4-BE49-F238E27FC236}">
                      <a16:creationId xmlns:a16="http://schemas.microsoft.com/office/drawing/2014/main" id="{BAAE1A57-4FCA-9314-E9FD-16F9B92C03BA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FAE15621-92C3-E88C-E1EF-BEF2B5D904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9998493-E2AC-C8AA-F48F-69BD987D45EB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32" name="Flowchart: Delay 31">
                <a:extLst>
                  <a:ext uri="{FF2B5EF4-FFF2-40B4-BE49-F238E27FC236}">
                    <a16:creationId xmlns:a16="http://schemas.microsoft.com/office/drawing/2014/main" id="{917CDDBB-B8F3-B0D2-1459-959AD5832FE6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B160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1630967D-8C4D-A6DC-8CCF-EC4F0F5963F0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1E1F7BC6-8F2C-041C-F4BA-E21490C393DB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DC33EB9A-C049-1475-D378-12758D89754B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654FF60-7035-4B18-A268-A7595A524F2B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C5B29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57537927-0E6F-4BC7-CA16-746B6C7EF9D2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748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A61024C-EBAA-1419-E3D2-B440F2C69DD4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01BF65-E46D-72BC-DF37-A984D78F435F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6E7A57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6010DD8-D3CA-7088-548D-C4D5A7420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992240"/>
              </p:ext>
            </p:extLst>
          </p:nvPr>
        </p:nvGraphicFramePr>
        <p:xfrm>
          <a:off x="167956" y="6212187"/>
          <a:ext cx="7223762" cy="416052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109090333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149840986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72975141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13987290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037474665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75868395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17586197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121277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399626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274329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965326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833801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15CE5F86-92E0-EB7C-490D-3615D38D16AB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FA9A3D69-1726-9338-10AD-43180A5200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E5E743B7-95F7-EE32-711E-BEA5D9BA6B2D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E73642-18D5-C8BC-CC62-49B7BB61B706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Chord 57">
                <a:extLst>
                  <a:ext uri="{FF2B5EF4-FFF2-40B4-BE49-F238E27FC236}">
                    <a16:creationId xmlns:a16="http://schemas.microsoft.com/office/drawing/2014/main" id="{77074A1F-9F51-7DDE-F867-59D8ACE7257D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9FE5CF86-4335-4633-5E35-B4951BCC2C8A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96FF1990-6C38-5B9C-D4DF-A783FD47D825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421CF0D4-49CE-0CB3-D0B3-8FA07527A637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00EAFEFF-A12A-3D4B-6B78-04F959E20366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F8AB50B2-65D9-E68B-2FC2-41F5CA6CA775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4" name="Teardrop 1023">
                  <a:extLst>
                    <a:ext uri="{FF2B5EF4-FFF2-40B4-BE49-F238E27FC236}">
                      <a16:creationId xmlns:a16="http://schemas.microsoft.com/office/drawing/2014/main" id="{EBB7B57B-7CAD-3F48-AF68-628D6F43DDCF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4" name="Straight Connector 1033">
                  <a:extLst>
                    <a:ext uri="{FF2B5EF4-FFF2-40B4-BE49-F238E27FC236}">
                      <a16:creationId xmlns:a16="http://schemas.microsoft.com/office/drawing/2014/main" id="{12CC3E07-369A-9051-99D2-8BC28B0160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3FD0D54-F2A6-ECD9-657D-B348801012DA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53" name="Flowchart: Delay 52">
                <a:extLst>
                  <a:ext uri="{FF2B5EF4-FFF2-40B4-BE49-F238E27FC236}">
                    <a16:creationId xmlns:a16="http://schemas.microsoft.com/office/drawing/2014/main" id="{5BA46830-B7BB-7903-BA84-68B2A0467148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B160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F9625478-29C9-0BA2-8B13-76BAE3638F9A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D911C734-8A73-6C3B-FCD2-3227FC6C397A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CFB2878E-E4F4-CCF9-4A38-67AAC7AB762D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8D61A75-ED6B-54D0-4D70-061ED5F33F73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C5B29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9AD4678F-98A3-BBB0-C751-6843F09F491D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214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E619EA-285A-F2C6-C4D0-E402971E61AC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E34A21-2F68-72C8-706C-3299DEE2EC52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B1604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E7A7E14-BDBA-7E0C-76D3-02CAF1CC7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695993"/>
              </p:ext>
            </p:extLst>
          </p:nvPr>
        </p:nvGraphicFramePr>
        <p:xfrm>
          <a:off x="167956" y="6220747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244702299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47764603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87307878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40881088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403924210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70587126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69069862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34851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8256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10688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60910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68415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8018000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29DAA3FF-AD9E-2B4C-9809-AFE12E84D065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E189EC02-24A3-6FD0-909F-342466B797D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605960D0-124A-2273-90E7-6B4A2A45CC8D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701B9462-1451-7EF5-040D-3EAF0EAAEE4E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hord 56">
                <a:extLst>
                  <a:ext uri="{FF2B5EF4-FFF2-40B4-BE49-F238E27FC236}">
                    <a16:creationId xmlns:a16="http://schemas.microsoft.com/office/drawing/2014/main" id="{4F8C5B77-8F66-9DAF-37A4-74E2C06B79F4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27991514-E7CA-7A2D-2C50-1E9C013B3B24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93E309B4-EA89-54BD-8C27-89E7F018B10A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818EF3B-8015-34AD-5F3E-14F0F6AC3E0D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1956D79B-F3C1-AEDD-6CB0-23739C92B0DD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Teardrop 61">
                  <a:extLst>
                    <a:ext uri="{FF2B5EF4-FFF2-40B4-BE49-F238E27FC236}">
                      <a16:creationId xmlns:a16="http://schemas.microsoft.com/office/drawing/2014/main" id="{03F8AB74-8794-AA47-231D-90FED27F1198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0EA22CA2-BC51-8C63-49AE-BF4D81EC8B70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4" name="Straight Connector 1023">
                  <a:extLst>
                    <a:ext uri="{FF2B5EF4-FFF2-40B4-BE49-F238E27FC236}">
                      <a16:creationId xmlns:a16="http://schemas.microsoft.com/office/drawing/2014/main" id="{AD3BC855-BC1B-7032-2BA6-83F6B284B3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472CA668-E3D9-4E8E-827E-BA71BC94529A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72C66BB4-B433-93AB-16A4-DCC82470D161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6E7A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3AE3BAF8-5C65-44C9-646C-2D2CDC6352DB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9FC0CC5E-18FA-2A30-A2D7-4A7555C68042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2D2F8459-FC1B-A2ED-A17D-C60EBC774C1F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4F753B8-5A91-1B67-19E4-D8BCBEE3B9F6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6E7A5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F6161B62-1CB4-E5D8-B442-18727D9BB47D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639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EAA21D-EF13-C39E-4D89-51548CFE7850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FF071C9-58A0-D947-2A0A-83B3E7B9A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715603"/>
              </p:ext>
            </p:extLst>
          </p:nvPr>
        </p:nvGraphicFramePr>
        <p:xfrm>
          <a:off x="167956" y="6221519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80528041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19025899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91214395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24346128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63562615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97770544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871899913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30543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53975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04172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6204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3093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39129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3CCC79F-F87D-161A-49C3-76335CEF593A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6E7A57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483F8D-05EB-C4B6-662E-17FD9F146170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74EC494-4498-7DB9-18CE-1117C65C3DD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AC4053C-7543-4913-BB17-6333BB9F412C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D1E4AA48-79F6-5961-77E9-3CCF863D7FEB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hord 35">
                <a:extLst>
                  <a:ext uri="{FF2B5EF4-FFF2-40B4-BE49-F238E27FC236}">
                    <a16:creationId xmlns:a16="http://schemas.microsoft.com/office/drawing/2014/main" id="{7D1BA75E-6C44-E403-B108-FBC204422E02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A0E568D7-C101-6E42-C03C-8A8A24B0A405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548B727-8500-4E55-D6C5-3B8F17F2E2F3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79BA57D4-2860-A6C6-0D06-8094C40A40F3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C50DFEE2-12B2-A506-F7C1-07401CD982BA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Teardrop 40">
                  <a:extLst>
                    <a:ext uri="{FF2B5EF4-FFF2-40B4-BE49-F238E27FC236}">
                      <a16:creationId xmlns:a16="http://schemas.microsoft.com/office/drawing/2014/main" id="{E240A025-B8F3-F371-BEC6-8A7FD1AA1797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ardrop 41">
                  <a:extLst>
                    <a:ext uri="{FF2B5EF4-FFF2-40B4-BE49-F238E27FC236}">
                      <a16:creationId xmlns:a16="http://schemas.microsoft.com/office/drawing/2014/main" id="{56C36DE4-D063-6C2B-A6E9-1FE07C896174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D44ACE9E-74A7-2BF7-A360-A9F0AB374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CD885E3-6995-4028-520C-F23B613C512E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31" name="Flowchart: Delay 30">
                <a:extLst>
                  <a:ext uri="{FF2B5EF4-FFF2-40B4-BE49-F238E27FC236}">
                    <a16:creationId xmlns:a16="http://schemas.microsoft.com/office/drawing/2014/main" id="{E9EEFDEE-4D14-2201-B545-EFD5BB4A12FB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B160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32EA014E-8D81-C875-AACB-59AA3C917F76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7D282AFA-2A7F-6342-DB1D-74BA78280534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E2594549-1E6A-48D5-4C8D-868BF091E501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DA211AE-B9D1-6B00-098F-851561037A0E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C5B29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3583BB98-22B9-0095-268A-7175F47B3AAB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548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8EF104-D821-A8E0-8ABD-B6B5D2A3EBC1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50A34E-B299-B6C4-7440-AB85CE13D4FE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B1604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87307F4-9316-869A-C0FA-563A1632F6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186051"/>
              </p:ext>
            </p:extLst>
          </p:nvPr>
        </p:nvGraphicFramePr>
        <p:xfrm>
          <a:off x="139791" y="6223847"/>
          <a:ext cx="7223762" cy="416052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3666448094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87595662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203444826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189019828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74654554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23760675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4260504075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433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11143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141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31027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8599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29128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226377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FEE8F31A-BAC2-F9C4-FD7F-541AF8013B9E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DEF09974-7F29-56FA-ABF7-40EF286BA7D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702127F1-5578-7C8A-DEA8-FE534D0C0D1F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D308BA0-CCBB-F7E9-36AF-BE6A84060C00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hord 56">
                <a:extLst>
                  <a:ext uri="{FF2B5EF4-FFF2-40B4-BE49-F238E27FC236}">
                    <a16:creationId xmlns:a16="http://schemas.microsoft.com/office/drawing/2014/main" id="{05B65FE5-A447-7C8A-2687-2A14026D9926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5E12D7A3-5B23-2F97-55DA-4082A555051B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8821C3C-B5A6-239D-6977-966A2F05A121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82E01FB1-5249-0C5D-4B71-D5F86598F175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C7A8DAD8-726F-C048-B0C3-35938A630B35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Teardrop 61">
                  <a:extLst>
                    <a:ext uri="{FF2B5EF4-FFF2-40B4-BE49-F238E27FC236}">
                      <a16:creationId xmlns:a16="http://schemas.microsoft.com/office/drawing/2014/main" id="{50C0ABEF-58C9-B932-56AC-858341940A19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0BC6BBA6-21A5-F3DB-0663-8388D40240FF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4" name="Straight Connector 1023">
                  <a:extLst>
                    <a:ext uri="{FF2B5EF4-FFF2-40B4-BE49-F238E27FC236}">
                      <a16:creationId xmlns:a16="http://schemas.microsoft.com/office/drawing/2014/main" id="{E111AD04-7631-1719-0044-B903FA299F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73A5AD3-CCB8-918B-339C-F7A37C54F1FF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49040851-6943-1EB8-EB8A-161E5DBF4411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6E7A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35D8BB95-65EA-A08F-DF56-6A9FD7A65C18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9B6C7AF2-F930-9A62-1211-6B850B4660C5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6525B21C-7F0D-F383-8856-821640BA61C4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9492D6D-5D03-6943-C0B9-81DAAEBC916F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6E7A5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30F88866-9F4C-489F-6714-D5C33A52A4C6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04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5A14B4-1042-2CD4-47AE-544425111625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D0D250-9BDE-9DFC-791E-9F2F622E5215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6E7A57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JUNE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82032CB-7DD3-F520-D264-4AA17BEEA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740208"/>
              </p:ext>
            </p:extLst>
          </p:nvPr>
        </p:nvGraphicFramePr>
        <p:xfrm>
          <a:off x="167956" y="6238837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27268864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44206428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85436178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717135644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14835357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4045762716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268535344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37216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1850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34315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67735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02507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499477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AAB41986-0915-F4F0-D9D5-A6E5B953D4E9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DF4C7BD-70A0-B352-F153-BF74D569D9D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1644CD6-16C8-7864-6FF7-2EDB34FA3FAD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7AF81D0-D013-B42D-A340-0E1D6270FFCF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hord 36">
                <a:extLst>
                  <a:ext uri="{FF2B5EF4-FFF2-40B4-BE49-F238E27FC236}">
                    <a16:creationId xmlns:a16="http://schemas.microsoft.com/office/drawing/2014/main" id="{12C483C6-D414-B969-4C32-FDD0F8614AEA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24A67D83-9CC7-AE5F-5DF6-E89B9D9D75C5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3238DC8-88B7-265D-249E-FFD585917E6E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C02D26F-5364-CFDE-279B-47B50908A796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F7D7CCA7-91E6-275E-03F1-544A7A0EDA74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ardrop 41">
                  <a:extLst>
                    <a:ext uri="{FF2B5EF4-FFF2-40B4-BE49-F238E27FC236}">
                      <a16:creationId xmlns:a16="http://schemas.microsoft.com/office/drawing/2014/main" id="{5B10CCFE-CD42-52A7-E0B1-CB85FA014D4D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Teardrop 42">
                  <a:extLst>
                    <a:ext uri="{FF2B5EF4-FFF2-40B4-BE49-F238E27FC236}">
                      <a16:creationId xmlns:a16="http://schemas.microsoft.com/office/drawing/2014/main" id="{1D06DB03-CB5B-C116-30C6-C00F45A07D55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EAB3689B-C8C0-E00C-7830-23247B69DB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5444AF9-637A-757B-B9FE-D1A39EB667E2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32" name="Flowchart: Delay 31">
                <a:extLst>
                  <a:ext uri="{FF2B5EF4-FFF2-40B4-BE49-F238E27FC236}">
                    <a16:creationId xmlns:a16="http://schemas.microsoft.com/office/drawing/2014/main" id="{E89E7914-7FB3-4D5C-FAC6-BDDBFD9DF63A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B160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79B5BF6-DE36-C765-569B-35F5594EB1A9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E303E6B6-A2DD-14DD-C803-F452C1937E0D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3667DBB4-5A92-F8A5-8537-2EE9A695383A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D6B15D3-606A-4C9B-941D-5640AC160054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C5B29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5AA809CA-A117-72AA-EA05-F908E10FC24E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842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57E51E-EFC5-4C31-3B68-8C4342D60D54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00D2C9-2A51-69D4-7F75-A3E6CD35BD24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B1604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JULY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841D7CD-99BF-0AEC-A47D-1DEA7DF08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349711"/>
              </p:ext>
            </p:extLst>
          </p:nvPr>
        </p:nvGraphicFramePr>
        <p:xfrm>
          <a:off x="167956" y="6223444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2175917597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20386387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63379853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649893561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359939888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537893736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77329544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67824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5681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3766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6598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89850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891036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6257BD64-6AFE-2959-21BA-10AF509842E6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665BB09-5B56-6FC5-A852-3926CBFB06D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75294D5-EF01-2061-30B6-294F1780F842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9729714-1AEA-4D0B-BA56-D2A5D8A5D6C9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hord 56">
                <a:extLst>
                  <a:ext uri="{FF2B5EF4-FFF2-40B4-BE49-F238E27FC236}">
                    <a16:creationId xmlns:a16="http://schemas.microsoft.com/office/drawing/2014/main" id="{AE30EB4C-B020-9154-5B2A-8333B665BAD2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40E8A58D-20C0-FA17-FE85-7350D284A294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5B3C943-1A70-C00C-72CC-F085253B7027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163D5D6F-9896-DDB2-8D21-8392A55930AA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AFC365FE-CE13-6092-17F1-00D2AA17AD5E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Teardrop 61">
                  <a:extLst>
                    <a:ext uri="{FF2B5EF4-FFF2-40B4-BE49-F238E27FC236}">
                      <a16:creationId xmlns:a16="http://schemas.microsoft.com/office/drawing/2014/main" id="{C56071D8-0841-EC61-FB22-4ADDCBE7D39B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A1BD0B76-5AE0-68B5-FD93-EBB4D88C2DAB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4" name="Straight Connector 1023">
                  <a:extLst>
                    <a:ext uri="{FF2B5EF4-FFF2-40B4-BE49-F238E27FC236}">
                      <a16:creationId xmlns:a16="http://schemas.microsoft.com/office/drawing/2014/main" id="{A8A2BA2F-A4DB-D80E-8FA1-8C231B6932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5A9577-E575-0BDC-8709-6AF5CC21E388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B961CC5F-9E42-2926-BF76-D4E0DA6BE5A0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6E7A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821B8FDE-19D3-9F16-D6E3-BA11F2F87C38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F33E3C37-AD2E-EB0A-FD1A-745CEF320AED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4B7AFF3C-B4D5-1D08-D0DA-EDC22CE62E35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DDCC6F0-37E9-3429-C1C9-A2792728CDEC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6E7A5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19341E9E-B7BB-CC3A-98C3-6CC91092A43A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784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C99718-F996-A182-BC96-E92B6A45510C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CB6EE6-0D7C-AACB-85B2-78F9E4831075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6E7A57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AUGUST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451BE5A0-A049-DB93-61D1-89CD00531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367300"/>
              </p:ext>
            </p:extLst>
          </p:nvPr>
        </p:nvGraphicFramePr>
        <p:xfrm>
          <a:off x="167956" y="6221519"/>
          <a:ext cx="7223762" cy="417729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82161288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17495572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36536253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392075458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5918218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5875706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2082396684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13817"/>
                  </a:ext>
                </a:extLst>
              </a:tr>
              <a:tr h="6428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768240"/>
                  </a:ext>
                </a:extLst>
              </a:tr>
              <a:tr h="6428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20994"/>
                  </a:ext>
                </a:extLst>
              </a:tr>
              <a:tr h="6428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617024"/>
                  </a:ext>
                </a:extLst>
              </a:tr>
              <a:tr h="6428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276974"/>
                  </a:ext>
                </a:extLst>
              </a:tr>
              <a:tr h="6428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234054"/>
                  </a:ext>
                </a:extLst>
              </a:tr>
              <a:tr h="6428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142953"/>
                  </a:ext>
                </a:extLst>
              </a:tr>
            </a:tbl>
          </a:graphicData>
        </a:graphic>
      </p:graphicFrame>
      <p:grpSp>
        <p:nvGrpSpPr>
          <p:cNvPr id="32" name="Group 31">
            <a:extLst>
              <a:ext uri="{FF2B5EF4-FFF2-40B4-BE49-F238E27FC236}">
                <a16:creationId xmlns:a16="http://schemas.microsoft.com/office/drawing/2014/main" id="{FB50D733-3113-AD48-7167-3A9D7AD26EAF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5624948-1498-E704-8F6A-4034C61384C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4C684E8D-3BC5-944A-1A88-07FF1C3934FD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60925D28-AA28-5430-A147-0FCD413832B3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Chord 41">
                <a:extLst>
                  <a:ext uri="{FF2B5EF4-FFF2-40B4-BE49-F238E27FC236}">
                    <a16:creationId xmlns:a16="http://schemas.microsoft.com/office/drawing/2014/main" id="{3545645B-2E6F-7301-085E-AA408902CEBD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93F1E27E-159B-AB92-C9A8-0DDBC8ED09F3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5F929777-CAE6-5C81-5D7C-BD4DB0E1D5D6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D453DDFE-FBBA-C8C8-9563-D2549012541F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38AEA986-6F22-244C-C5C9-1D6B40A3CD50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eardrop 47">
                  <a:extLst>
                    <a:ext uri="{FF2B5EF4-FFF2-40B4-BE49-F238E27FC236}">
                      <a16:creationId xmlns:a16="http://schemas.microsoft.com/office/drawing/2014/main" id="{EC00DBE2-FE89-3A80-E362-270FF4EF8E82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Teardrop 48">
                  <a:extLst>
                    <a:ext uri="{FF2B5EF4-FFF2-40B4-BE49-F238E27FC236}">
                      <a16:creationId xmlns:a16="http://schemas.microsoft.com/office/drawing/2014/main" id="{8A67F7D0-0D4C-DAFB-965B-3BD1800694A3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B5C8321-C39A-9EF7-C4CF-F6BA9B1CC5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937F802-CB05-A790-4B79-3DBB83B4D285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37" name="Flowchart: Delay 36">
                <a:extLst>
                  <a:ext uri="{FF2B5EF4-FFF2-40B4-BE49-F238E27FC236}">
                    <a16:creationId xmlns:a16="http://schemas.microsoft.com/office/drawing/2014/main" id="{BC7D71B3-7A97-38BB-FFEE-9616A8BB64D6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B160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1123F65E-8835-4B94-DC2A-1FA0C3B03161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70AB3A9C-20EC-0C8C-C558-03FC87816B8F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54EACD73-00E6-ECE9-828A-4EA3733D7189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260878C-3CA5-26A8-52F8-B1E60C6E4851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C5B29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92B32C71-AD77-C79B-1CCF-46048A7EBA40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888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B43B79-5E75-FB79-76A1-E481E915E3FA}"/>
              </a:ext>
            </a:extLst>
          </p:cNvPr>
          <p:cNvSpPr/>
          <p:nvPr/>
        </p:nvSpPr>
        <p:spPr>
          <a:xfrm>
            <a:off x="192105" y="1064302"/>
            <a:ext cx="5942174" cy="39750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511A24-C9A3-A286-14D2-6751169BECDB}"/>
              </a:ext>
            </a:extLst>
          </p:cNvPr>
          <p:cNvSpPr txBox="1"/>
          <p:nvPr/>
        </p:nvSpPr>
        <p:spPr>
          <a:xfrm>
            <a:off x="3587710" y="5530951"/>
            <a:ext cx="39685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spc="300" dirty="0">
                <a:solidFill>
                  <a:srgbClr val="B1604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5F1366D-4F9B-A1C1-9D29-3021A690B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556131"/>
              </p:ext>
            </p:extLst>
          </p:nvPr>
        </p:nvGraphicFramePr>
        <p:xfrm>
          <a:off x="167956" y="6233007"/>
          <a:ext cx="7223762" cy="4206240"/>
        </p:xfrm>
        <a:graphic>
          <a:graphicData uri="http://schemas.openxmlformats.org/drawingml/2006/table">
            <a:tbl>
              <a:tblPr/>
              <a:tblGrid>
                <a:gridCol w="1031966">
                  <a:extLst>
                    <a:ext uri="{9D8B030D-6E8A-4147-A177-3AD203B41FA5}">
                      <a16:colId xmlns:a16="http://schemas.microsoft.com/office/drawing/2014/main" val="769949103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86243384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3185817289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648218440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628884812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687040338"/>
                    </a:ext>
                  </a:extLst>
                </a:gridCol>
                <a:gridCol w="1031966">
                  <a:extLst>
                    <a:ext uri="{9D8B030D-6E8A-4147-A177-3AD203B41FA5}">
                      <a16:colId xmlns:a16="http://schemas.microsoft.com/office/drawing/2014/main" val="182266684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spc="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83668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54181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1247348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54189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274588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914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848570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24047BD1-9713-919D-1595-FD4F491E1933}"/>
              </a:ext>
            </a:extLst>
          </p:cNvPr>
          <p:cNvGrpSpPr/>
          <p:nvPr/>
        </p:nvGrpSpPr>
        <p:grpSpPr>
          <a:xfrm>
            <a:off x="0" y="211470"/>
            <a:ext cx="7559675" cy="5747776"/>
            <a:chOff x="0" y="211470"/>
            <a:chExt cx="7559675" cy="5747776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EB699BB6-EABE-21FA-4DB0-90E33E4D4B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45906"/>
              <a:ext cx="755967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C4D5528-FA0E-DA6D-88AD-393887F64288}"/>
                </a:ext>
              </a:extLst>
            </p:cNvPr>
            <p:cNvGrpSpPr/>
            <p:nvPr/>
          </p:nvGrpSpPr>
          <p:grpSpPr>
            <a:xfrm>
              <a:off x="141561" y="211470"/>
              <a:ext cx="7303141" cy="1280163"/>
              <a:chOff x="141561" y="211470"/>
              <a:chExt cx="7303141" cy="1280163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04889EB-6DF2-F042-CEB7-5F749FA46461}"/>
                  </a:ext>
                </a:extLst>
              </p:cNvPr>
              <p:cNvSpPr/>
              <p:nvPr/>
            </p:nvSpPr>
            <p:spPr>
              <a:xfrm>
                <a:off x="2987502" y="211472"/>
                <a:ext cx="3829857" cy="549784"/>
              </a:xfrm>
              <a:prstGeom prst="rect">
                <a:avLst/>
              </a:prstGeom>
              <a:solidFill>
                <a:srgbClr val="C5B2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hord 56">
                <a:extLst>
                  <a:ext uri="{FF2B5EF4-FFF2-40B4-BE49-F238E27FC236}">
                    <a16:creationId xmlns:a16="http://schemas.microsoft.com/office/drawing/2014/main" id="{12B855DE-0548-803A-845C-EA49795392A2}"/>
                  </a:ext>
                </a:extLst>
              </p:cNvPr>
              <p:cNvSpPr/>
              <p:nvPr/>
            </p:nvSpPr>
            <p:spPr>
              <a:xfrm rot="10800000">
                <a:off x="6164542" y="211473"/>
                <a:ext cx="1280160" cy="1280160"/>
              </a:xfrm>
              <a:prstGeom prst="chord">
                <a:avLst>
                  <a:gd name="adj1" fmla="val 5448922"/>
                  <a:gd name="adj2" fmla="val 16200000"/>
                </a:avLst>
              </a:prstGeom>
              <a:pattFill prst="dkVert">
                <a:fgClr>
                  <a:srgbClr val="B16049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4607B017-DB81-A81C-7248-030DE75BC705}"/>
                  </a:ext>
                </a:extLst>
              </p:cNvPr>
              <p:cNvSpPr/>
              <p:nvPr/>
            </p:nvSpPr>
            <p:spPr>
              <a:xfrm>
                <a:off x="6393142" y="440072"/>
                <a:ext cx="822960" cy="822960"/>
              </a:xfrm>
              <a:prstGeom prst="ellipse">
                <a:avLst/>
              </a:prstGeom>
              <a:solidFill>
                <a:srgbClr val="9A9A7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19D1BAFE-6FD2-3ADD-5879-3D58D1476B9C}"/>
                  </a:ext>
                </a:extLst>
              </p:cNvPr>
              <p:cNvSpPr/>
              <p:nvPr/>
            </p:nvSpPr>
            <p:spPr>
              <a:xfrm>
                <a:off x="1412240" y="211472"/>
                <a:ext cx="1575263" cy="549784"/>
              </a:xfrm>
              <a:prstGeom prst="rect">
                <a:avLst/>
              </a:prstGeom>
              <a:pattFill prst="dkHorz">
                <a:fgClr>
                  <a:srgbClr val="DDB464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DD9572C-08E5-AEC8-C012-4C5928E11E05}"/>
                  </a:ext>
                </a:extLst>
              </p:cNvPr>
              <p:cNvGrpSpPr/>
              <p:nvPr/>
            </p:nvGrpSpPr>
            <p:grpSpPr>
              <a:xfrm>
                <a:off x="141561" y="211470"/>
                <a:ext cx="1145782" cy="549784"/>
                <a:chOff x="530045" y="211469"/>
                <a:chExt cx="1074227" cy="640080"/>
              </a:xfrm>
            </p:grpSpPr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57A8E11E-3A6D-195F-8D27-C910FD6317D1}"/>
                    </a:ext>
                  </a:extLst>
                </p:cNvPr>
                <p:cNvSpPr/>
                <p:nvPr/>
              </p:nvSpPr>
              <p:spPr>
                <a:xfrm>
                  <a:off x="530046" y="211470"/>
                  <a:ext cx="1074226" cy="640079"/>
                </a:xfrm>
                <a:prstGeom prst="rect">
                  <a:avLst/>
                </a:prstGeom>
                <a:solidFill>
                  <a:srgbClr val="6E795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Teardrop 61">
                  <a:extLst>
                    <a:ext uri="{FF2B5EF4-FFF2-40B4-BE49-F238E27FC236}">
                      <a16:creationId xmlns:a16="http://schemas.microsoft.com/office/drawing/2014/main" id="{5E21A772-01BD-9C65-808B-7226E634E7A9}"/>
                    </a:ext>
                  </a:extLst>
                </p:cNvPr>
                <p:cNvSpPr/>
                <p:nvPr/>
              </p:nvSpPr>
              <p:spPr>
                <a:xfrm>
                  <a:off x="1389948" y="258658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FAF467B2-B0A4-1616-5885-03434EFB6466}"/>
                    </a:ext>
                  </a:extLst>
                </p:cNvPr>
                <p:cNvSpPr/>
                <p:nvPr/>
              </p:nvSpPr>
              <p:spPr>
                <a:xfrm rot="10800000">
                  <a:off x="577433" y="586999"/>
                  <a:ext cx="171459" cy="212916"/>
                </a:xfrm>
                <a:prstGeom prst="teardrop">
                  <a:avLst/>
                </a:prstGeom>
                <a:solidFill>
                  <a:srgbClr val="F5F0E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4" name="Straight Connector 1023">
                  <a:extLst>
                    <a:ext uri="{FF2B5EF4-FFF2-40B4-BE49-F238E27FC236}">
                      <a16:creationId xmlns:a16="http://schemas.microsoft.com/office/drawing/2014/main" id="{102FA38F-86A4-125F-967C-1DB1F0B6AB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0045" y="211469"/>
                  <a:ext cx="1074226" cy="640080"/>
                </a:xfrm>
                <a:prstGeom prst="line">
                  <a:avLst/>
                </a:prstGeom>
                <a:ln>
                  <a:solidFill>
                    <a:srgbClr val="F5F0E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BFF9A545-6F6C-F168-2534-024119724EC7}"/>
                </a:ext>
              </a:extLst>
            </p:cNvPr>
            <p:cNvGrpSpPr/>
            <p:nvPr/>
          </p:nvGrpSpPr>
          <p:grpSpPr>
            <a:xfrm>
              <a:off x="6459007" y="3759190"/>
              <a:ext cx="1097280" cy="1280160"/>
              <a:chOff x="6479157" y="3871230"/>
              <a:chExt cx="1097280" cy="1280160"/>
            </a:xfrm>
          </p:grpSpPr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406E864A-88F2-B1BE-C320-3E5BD457BCEA}"/>
                  </a:ext>
                </a:extLst>
              </p:cNvPr>
              <p:cNvSpPr/>
              <p:nvPr/>
            </p:nvSpPr>
            <p:spPr>
              <a:xfrm rot="10800000">
                <a:off x="6479157" y="3871230"/>
                <a:ext cx="1097280" cy="1280160"/>
              </a:xfrm>
              <a:prstGeom prst="flowChartDelay">
                <a:avLst/>
              </a:prstGeom>
              <a:solidFill>
                <a:srgbClr val="6E7A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BA44F76A-07FB-CB5B-367E-754EE5180047}"/>
                  </a:ext>
                </a:extLst>
              </p:cNvPr>
              <p:cNvGrpSpPr/>
              <p:nvPr/>
            </p:nvGrpSpPr>
            <p:grpSpPr>
              <a:xfrm>
                <a:off x="6716034" y="3930211"/>
                <a:ext cx="830140" cy="1068020"/>
                <a:chOff x="704781" y="7476771"/>
                <a:chExt cx="830140" cy="1068020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D2085288-AC10-7692-E85D-AFF022877B83}"/>
                    </a:ext>
                  </a:extLst>
                </p:cNvPr>
                <p:cNvSpPr txBox="1"/>
                <p:nvPr/>
              </p:nvSpPr>
              <p:spPr>
                <a:xfrm>
                  <a:off x="704781" y="7476771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20</a:t>
                  </a: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8D13E905-8BFD-276D-91D6-1970C082E68E}"/>
                    </a:ext>
                  </a:extLst>
                </p:cNvPr>
                <p:cNvSpPr txBox="1"/>
                <p:nvPr/>
              </p:nvSpPr>
              <p:spPr>
                <a:xfrm>
                  <a:off x="704781" y="7898460"/>
                  <a:ext cx="83014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3600" spc="600" dirty="0">
                      <a:solidFill>
                        <a:schemeClr val="bg1"/>
                      </a:solidFill>
                      <a:latin typeface="Modern No. 20" panose="02070704070505020303" pitchFamily="18" charset="0"/>
                    </a:rPr>
                    <a:t>26</a:t>
                  </a:r>
                  <a:endParaRPr lang="en-AE" sz="3600" spc="600" dirty="0">
                    <a:solidFill>
                      <a:schemeClr val="bg1"/>
                    </a:solidFill>
                    <a:latin typeface="Modern No. 20" panose="02070704070505020303" pitchFamily="18" charset="0"/>
                  </a:endParaRPr>
                </a:p>
              </p:txBody>
            </p:sp>
          </p:grpSp>
        </p:grp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C0D56A6-415E-6E53-E669-894EF56B6500}"/>
                </a:ext>
              </a:extLst>
            </p:cNvPr>
            <p:cNvSpPr/>
            <p:nvPr/>
          </p:nvSpPr>
          <p:spPr>
            <a:xfrm>
              <a:off x="0" y="5684926"/>
              <a:ext cx="3840480" cy="274320"/>
            </a:xfrm>
            <a:prstGeom prst="rect">
              <a:avLst/>
            </a:prstGeom>
            <a:pattFill prst="dkHorz">
              <a:fgClr>
                <a:srgbClr val="6E7A5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06C92DD5-D2A8-8519-5D96-D42EDD70AB7A}"/>
              </a:ext>
            </a:extLst>
          </p:cNvPr>
          <p:cNvSpPr/>
          <p:nvPr/>
        </p:nvSpPr>
        <p:spPr>
          <a:xfrm>
            <a:off x="666193" y="2133913"/>
            <a:ext cx="4919793" cy="1838950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Customize with your photo here</a:t>
            </a:r>
            <a:r>
              <a:rPr lang="en-US" sz="4800" dirty="0">
                <a:solidFill>
                  <a:schemeClr val="tx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85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17683</TotalTime>
  <Words>614</Words>
  <Application>Microsoft Office PowerPoint</Application>
  <PresentationFormat>Custom</PresentationFormat>
  <Paragraphs>554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Aparajita</vt:lpstr>
      <vt:lpstr>Aptos</vt:lpstr>
      <vt:lpstr>Arial</vt:lpstr>
      <vt:lpstr>Calibri</vt:lpstr>
      <vt:lpstr>Calibri Light</vt:lpstr>
      <vt:lpstr>Modern No. 20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Orvhil Cardenas</dc:creator>
  <cp:lastModifiedBy>Orvhil Cardenas</cp:lastModifiedBy>
  <cp:revision>115</cp:revision>
  <cp:lastPrinted>2023-12-03T09:43:48Z</cp:lastPrinted>
  <dcterms:created xsi:type="dcterms:W3CDTF">2023-11-27T13:08:01Z</dcterms:created>
  <dcterms:modified xsi:type="dcterms:W3CDTF">2025-12-08T17:22:34Z</dcterms:modified>
</cp:coreProperties>
</file>